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314" r:id="rId5"/>
    <p:sldId id="315" r:id="rId6"/>
    <p:sldId id="318" r:id="rId7"/>
    <p:sldId id="326" r:id="rId8"/>
    <p:sldId id="323" r:id="rId9"/>
    <p:sldId id="327" r:id="rId10"/>
    <p:sldId id="329" r:id="rId11"/>
    <p:sldId id="328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3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02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0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0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78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56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2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86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83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5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2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6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7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7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3.sv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7" y="2773681"/>
            <a:ext cx="6244203" cy="3200400"/>
          </a:xfrm>
        </p:spPr>
        <p:txBody>
          <a:bodyPr/>
          <a:lstStyle/>
          <a:p>
            <a:r>
              <a:rPr lang="en-US" dirty="0"/>
              <a:t>Hotel reservation analysis</a:t>
            </a:r>
            <a:br>
              <a:rPr lang="en-US" dirty="0"/>
            </a:br>
            <a:r>
              <a:rPr lang="en-US" sz="1800" dirty="0"/>
              <a:t>by </a:t>
            </a:r>
            <a:r>
              <a:rPr lang="en-US" sz="1800" dirty="0" err="1"/>
              <a:t>awais</a:t>
            </a:r>
            <a:r>
              <a:rPr lang="en-US" sz="1800" dirty="0"/>
              <a:t> </a:t>
            </a:r>
            <a:r>
              <a:rPr lang="en-US" sz="1800" dirty="0" err="1"/>
              <a:t>anwer</a:t>
            </a:r>
            <a:endParaRPr lang="en-US" sz="18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AE8A0C8-E00A-3552-AF82-B35BCC96F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3"/>
    </mc:Choice>
    <mc:Fallback>
      <p:transition spd="slow" advTm="1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How many reservations fall on a weekend (</a:t>
            </a:r>
            <a:r>
              <a:rPr lang="en-US" sz="3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no_of_weekend_nights</a:t>
            </a: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&gt; 0)?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25C58-C50A-BD9A-ADA6-9BB079C79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913" y="2050021"/>
            <a:ext cx="7062174" cy="29395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B8D128-5FF5-E80E-BF80-676519F80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73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65"/>
    </mc:Choice>
    <mc:Fallback>
      <p:transition spd="slow" advTm="16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 What is the highest and lowest lead time for reservations?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8F8C7-2602-3EBE-47D7-842DA06AE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44" y="2050021"/>
            <a:ext cx="6699911" cy="303573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5C1C7F-5744-821B-5702-47F3729209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7421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5"/>
    </mc:Choice>
    <mc:Fallback>
      <p:transition spd="slow" advTm="1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9. How many reservations have a booking status of "Confirmed"?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DD3DEC-86E9-5BB9-64A5-EBC8C6E4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01" y="2159323"/>
            <a:ext cx="5261099" cy="2114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AD324-78D8-72A5-1B85-4E8D16867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59323"/>
            <a:ext cx="5731510" cy="16846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C4F0FD-B636-50B3-F33F-C5C2F3977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710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8"/>
    </mc:Choice>
    <mc:Fallback>
      <p:transition spd="slow" advTm="2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10. What is the total number of adults and children across all reservations?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C5A36-1362-FFE4-EBC9-98252F5EC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05"/>
          <a:stretch/>
        </p:blipFill>
        <p:spPr bwMode="auto">
          <a:xfrm>
            <a:off x="914400" y="2201306"/>
            <a:ext cx="9612905" cy="25517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7609AD5-6581-8F77-045B-2A81D6090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522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2"/>
    </mc:Choice>
    <mc:Fallback>
      <p:transition spd="slow" advTm="2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11. What is the average number of weekend nights for reservations involving children?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BEEA2-7318-A569-5FE0-80EB64CBB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39" y="2074090"/>
            <a:ext cx="10176522" cy="29607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7F9379-6DC9-685E-5CCF-1AE76D39C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59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5"/>
    </mc:Choice>
    <mc:Fallback>
      <p:transition spd="slow" advTm="26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43" x="4286250" y="6184900"/>
          <p14:tracePt t="13058" x="3060700" y="5837238"/>
          <p14:tracePt t="13065" x="3195638" y="5543550"/>
          <p14:tracePt t="13082" x="3409950" y="5140325"/>
          <p14:tracePt t="13100" x="3638550" y="4737100"/>
          <p14:tracePt t="13115" x="3692525" y="4616450"/>
          <p14:tracePt t="13116" x="3773488" y="4522788"/>
          <p14:tracePt t="13132" x="3933825" y="4281488"/>
          <p14:tracePt t="13134" x="4014788" y="4160838"/>
          <p14:tracePt t="13149" x="4122738" y="4013200"/>
          <p14:tracePt t="13151" x="4229100" y="3865563"/>
          <p14:tracePt t="13165" x="4430713" y="3582988"/>
          <p14:tracePt t="13167" x="4511675" y="3489325"/>
          <p14:tracePt t="13182" x="4605338" y="3328988"/>
          <p14:tracePt t="13198" x="4686300" y="3194050"/>
          <p14:tracePt t="13216" x="4794250" y="2965450"/>
          <p14:tracePt t="13231" x="4860925" y="2790825"/>
          <p14:tracePt t="13250" x="4941888" y="2522538"/>
          <p14:tracePt t="13265" x="4954588" y="2443163"/>
          <p14:tracePt t="13266" x="4968875" y="2347913"/>
          <p14:tracePt t="13284" x="4981575" y="2147888"/>
          <p14:tracePt t="13298" x="4981575" y="2079625"/>
          <p14:tracePt t="13299" x="4981575" y="2039938"/>
          <p14:tracePt t="13315" x="4981575" y="1931988"/>
          <p14:tracePt t="13317" x="4981575" y="1905000"/>
          <p14:tracePt t="13333" x="4954588" y="1838325"/>
          <p14:tracePt t="13349" x="4941888" y="1784350"/>
          <p14:tracePt t="13366" x="4887913" y="1717675"/>
          <p14:tracePt t="13382" x="4846638" y="1663700"/>
          <p14:tracePt t="13400" x="4794250" y="1609725"/>
          <p14:tracePt t="13415" x="4779963" y="1597025"/>
          <p14:tracePt t="13415" x="4752975" y="1584325"/>
          <p14:tracePt t="13432" x="4740275" y="1557338"/>
          <p14:tracePt t="13433" x="4725988" y="1543050"/>
          <p14:tracePt t="13449" x="4713288" y="1530350"/>
          <p14:tracePt t="13465" x="4699000" y="1530350"/>
          <p14:tracePt t="13467" x="4686300" y="1530350"/>
          <p14:tracePt t="13483" x="4686300" y="1516063"/>
          <p14:tracePt t="13483" x="4672013" y="1516063"/>
          <p14:tracePt t="13498" x="4672013" y="1503363"/>
          <p14:tracePt t="13543" x="4659313" y="1503363"/>
          <p14:tracePt t="13570" x="4646613" y="1489075"/>
          <p14:tracePt t="13583" x="4632325" y="1489075"/>
          <p14:tracePt t="13591" x="4619625" y="1476375"/>
          <p14:tracePt t="13599" x="4605338" y="1476375"/>
          <p14:tracePt t="13614" x="4578350" y="1462088"/>
          <p14:tracePt t="13633" x="4484688" y="1462088"/>
          <p14:tracePt t="13649" x="4430713" y="1462088"/>
          <p14:tracePt t="13666" x="4376738" y="1462088"/>
          <p14:tracePt t="13682" x="4349750" y="1462088"/>
          <p14:tracePt t="13700" x="4310063" y="1462088"/>
          <p14:tracePt t="13714" x="4297363" y="1462088"/>
          <p14:tracePt t="13715" x="4283075" y="1462088"/>
          <p14:tracePt t="13734" x="4270375" y="1462088"/>
          <p14:tracePt t="13748" x="4270375" y="1476375"/>
          <p14:tracePt t="13765" x="4256088" y="1476375"/>
          <p14:tracePt t="13767" x="4256088" y="1489075"/>
          <p14:tracePt t="13783" x="4243388" y="1489075"/>
          <p14:tracePt t="13799" x="4216400" y="1503363"/>
          <p14:tracePt t="13816" x="4175125" y="1530350"/>
          <p14:tracePt t="13831" x="4108450" y="1584325"/>
          <p14:tracePt t="13848" x="4041775" y="1624013"/>
          <p14:tracePt t="13849" x="4014788" y="1651000"/>
          <p14:tracePt t="13865" x="3906838" y="1731963"/>
          <p14:tracePt t="13882" x="3840163" y="1771650"/>
          <p14:tracePt t="13885" x="3813175" y="1798638"/>
          <p14:tracePt t="13901" x="3773488" y="1825625"/>
          <p14:tracePt t="13906" x="3759200" y="1838325"/>
          <p14:tracePt t="13919" x="3746500" y="1852613"/>
          <p14:tracePt t="13932" x="3732213" y="1865313"/>
          <p14:tracePt t="13933" x="3719513" y="1865313"/>
          <p14:tracePt t="13948" x="3705225" y="1865313"/>
          <p14:tracePt t="13966" x="3679825" y="1879600"/>
          <p14:tracePt t="13982" x="3665538" y="1892300"/>
          <p14:tracePt t="13983" x="3652838" y="1892300"/>
          <p14:tracePt t="13998" x="3625850" y="1892300"/>
          <p14:tracePt t="13999" x="3598863" y="1892300"/>
          <p14:tracePt t="14015" x="3584575" y="1892300"/>
          <p14:tracePt t="14032" x="3571875" y="1892300"/>
          <p14:tracePt t="14033" x="3557588" y="1892300"/>
          <p14:tracePt t="14048" x="3530600" y="1905000"/>
          <p14:tracePt t="14066" x="3505200" y="1919288"/>
          <p14:tracePt t="14083" x="3478213" y="1919288"/>
          <p14:tracePt t="14099" x="3451225" y="1919288"/>
          <p14:tracePt t="14101" x="3436938" y="1919288"/>
          <p14:tracePt t="14117" x="3424238" y="1931988"/>
          <p14:tracePt t="14132" x="3397250" y="1931988"/>
          <p14:tracePt t="14133" x="3370263" y="1931988"/>
          <p14:tracePt t="14150" x="3303588" y="1931988"/>
          <p14:tracePt t="14164" x="3289300" y="1931988"/>
          <p14:tracePt t="14182" x="3262313" y="1931988"/>
          <p14:tracePt t="14183" x="3249613" y="1931988"/>
          <p14:tracePt t="14200" x="3235325" y="1931988"/>
          <p14:tracePt t="14215" x="3222625" y="1931988"/>
          <p14:tracePt t="14252" x="3235325" y="1931988"/>
          <p14:tracePt t="14257" x="3249613" y="1931988"/>
          <p14:tracePt t="14265" x="3276600" y="1931988"/>
          <p14:tracePt t="14281" x="3316288" y="1931988"/>
          <p14:tracePt t="14282" x="3357563" y="1946275"/>
          <p14:tracePt t="14298" x="3505200" y="1958975"/>
          <p14:tracePt t="14299" x="3584575" y="2000250"/>
          <p14:tracePt t="14315" x="3705225" y="2012950"/>
          <p14:tracePt t="14315" x="3813175" y="2027238"/>
          <p14:tracePt t="14331" x="4014788" y="2093913"/>
          <p14:tracePt t="14333" x="4135438" y="2106613"/>
          <p14:tracePt t="14348" x="4364038" y="2160588"/>
          <p14:tracePt t="14365" x="4565650" y="2200275"/>
          <p14:tracePt t="14383" x="4846638" y="2268538"/>
          <p14:tracePt t="14399" x="4981575" y="2308225"/>
          <p14:tracePt t="14415" x="5075238" y="2322513"/>
          <p14:tracePt t="14416" x="5129213" y="2322513"/>
          <p14:tracePt t="14431" x="5168900" y="2335213"/>
          <p14:tracePt t="14432" x="5195888" y="2335213"/>
          <p14:tracePt t="14450" x="5291138" y="2347913"/>
          <p14:tracePt t="14465" x="5343525" y="2347913"/>
          <p14:tracePt t="14483" x="5411788" y="2347913"/>
          <p14:tracePt t="14485" x="5451475" y="2347913"/>
          <p14:tracePt t="14499" x="5545138" y="2347913"/>
          <p14:tracePt t="14515" x="5665788" y="2347913"/>
          <p14:tracePt t="14532" x="5867400" y="2335213"/>
          <p14:tracePt t="14548" x="6042025" y="2295525"/>
          <p14:tracePt t="14566" x="6324600" y="2268538"/>
          <p14:tracePt t="14581" x="6430963" y="2241550"/>
          <p14:tracePt t="14582" x="6553200" y="2227263"/>
          <p14:tracePt t="14598" x="6767513" y="2200275"/>
          <p14:tracePt t="14601" x="6861175" y="2187575"/>
          <p14:tracePt t="14615" x="6915150" y="2187575"/>
          <p14:tracePt t="14617" x="6981825" y="2174875"/>
          <p14:tracePt t="14631" x="7089775" y="2174875"/>
          <p14:tracePt t="14633" x="7143750" y="2174875"/>
          <p14:tracePt t="14650" x="7237413" y="2160588"/>
          <p14:tracePt t="14665" x="7318375" y="2160588"/>
          <p14:tracePt t="14683" x="7451725" y="2160588"/>
          <p14:tracePt t="14698" x="7532688" y="2160588"/>
          <p14:tracePt t="14717" x="7680325" y="2160588"/>
          <p14:tracePt t="14731" x="7720013" y="2160588"/>
          <p14:tracePt t="14732" x="7761288" y="2160588"/>
          <p14:tracePt t="14748" x="7854950" y="2160588"/>
          <p14:tracePt t="14750" x="7894638" y="2160588"/>
          <p14:tracePt t="14765" x="7935913" y="2160588"/>
          <p14:tracePt t="14766" x="7975600" y="2160588"/>
          <p14:tracePt t="14782" x="8069263" y="2160588"/>
          <p14:tracePt t="14784" x="8110538" y="2160588"/>
          <p14:tracePt t="14799" x="8216900" y="2160588"/>
          <p14:tracePt t="14815" x="8297863" y="2160588"/>
          <p14:tracePt t="14832" x="8378825" y="2160588"/>
          <p14:tracePt t="14833" x="8432800" y="2160588"/>
          <p14:tracePt t="14848" x="8512175" y="2160588"/>
          <p14:tracePt t="14865" x="8620125" y="2160588"/>
          <p14:tracePt t="14866" x="8661400" y="2160588"/>
          <p14:tracePt t="14882" x="8821738" y="2160588"/>
          <p14:tracePt t="14898" x="9036050" y="2160588"/>
          <p14:tracePt t="14899" x="9170988" y="2160588"/>
          <p14:tracePt t="14915" x="9291638" y="2160588"/>
          <p14:tracePt t="14915" x="9399588" y="2160588"/>
          <p14:tracePt t="14932" x="9586913" y="2160588"/>
          <p14:tracePt t="14949" x="9788525" y="2120900"/>
          <p14:tracePt t="14950" x="9882188" y="2106613"/>
          <p14:tracePt t="14965" x="10029825" y="2066925"/>
          <p14:tracePt t="14982" x="10204450" y="2012950"/>
          <p14:tracePt t="14998" x="10285413" y="1958975"/>
          <p14:tracePt t="15017" x="10406063" y="1919288"/>
          <p14:tracePt t="15032" x="10460038" y="1892300"/>
          <p14:tracePt t="15048" x="10499725" y="1879600"/>
          <p14:tracePt t="15065" x="10526713" y="1865313"/>
          <p14:tracePt t="15067" x="10541000" y="1852613"/>
          <p14:tracePt t="15082" x="10567988" y="1852613"/>
          <p14:tracePt t="15099" x="10580688" y="1852613"/>
          <p14:tracePt t="15100" x="10580688" y="1838325"/>
          <p14:tracePt t="15114" x="10593388" y="1838325"/>
          <p14:tracePt t="15132" x="10593388" y="1825625"/>
          <p14:tracePt t="15148" x="10607675" y="1825625"/>
          <p14:tracePt t="15164" x="10607675" y="1811338"/>
          <p14:tracePt t="15165" x="10607675" y="1798638"/>
          <p14:tracePt t="15181" x="10607675" y="1784350"/>
          <p14:tracePt t="15195" x="10607675" y="1771650"/>
          <p14:tracePt t="15214" x="10593388" y="1744663"/>
          <p14:tracePt t="15214" x="10593388" y="1731963"/>
          <p14:tracePt t="15231" x="10580688" y="1690688"/>
          <p14:tracePt t="15248" x="10553700" y="1677988"/>
          <p14:tracePt t="15249" x="10541000" y="1663700"/>
          <p14:tracePt t="15266" x="10499725" y="1624013"/>
          <p14:tracePt t="15269" x="10499725" y="1609725"/>
          <p14:tracePt t="15282" x="10460038" y="1570038"/>
          <p14:tracePt t="15298" x="10433050" y="1543050"/>
          <p14:tracePt t="15315" x="10393363" y="1503363"/>
          <p14:tracePt t="15332" x="10379075" y="1489075"/>
          <p14:tracePt t="15334" x="10352088" y="1476375"/>
          <p14:tracePt t="15348" x="10285413" y="1436688"/>
          <p14:tracePt t="15350" x="10218738" y="1409700"/>
          <p14:tracePt t="15364" x="10137775" y="1382713"/>
          <p14:tracePt t="15366" x="9990138" y="1341438"/>
          <p14:tracePt t="15381" x="9761538" y="1301750"/>
          <p14:tracePt t="15384" x="9707563" y="1289050"/>
          <p14:tracePt t="15399" x="9613900" y="1274763"/>
          <p14:tracePt t="15414" x="9547225" y="1262063"/>
          <p14:tracePt t="15432" x="9412288" y="1235075"/>
          <p14:tracePt t="15448" x="9224963" y="1235075"/>
          <p14:tracePt t="15466" x="8902700" y="1235075"/>
          <p14:tracePt t="15467" x="8740775" y="1235075"/>
          <p14:tracePt t="15482" x="8580438" y="1235075"/>
          <p14:tracePt t="15483" x="8459788" y="1235075"/>
          <p14:tracePt t="15498" x="8243888" y="1235075"/>
          <p14:tracePt t="15500" x="8137525" y="1235075"/>
          <p14:tracePt t="15515" x="8029575" y="1235075"/>
          <p14:tracePt t="15517" x="7867650" y="1235075"/>
          <p14:tracePt t="15532" x="7439025" y="1235075"/>
          <p14:tracePt t="15534" x="7170738" y="1235075"/>
          <p14:tracePt t="15548" x="6875463" y="1235075"/>
          <p14:tracePt t="15549" x="6632575" y="1235075"/>
          <p14:tracePt t="15565" x="6216650" y="1235075"/>
          <p14:tracePt t="15582" x="5613400" y="1235075"/>
          <p14:tracePt t="15598" x="5222875" y="1235075"/>
          <p14:tracePt t="15615" x="4914900" y="1235075"/>
          <p14:tracePt t="15616" x="4752975" y="1235075"/>
          <p14:tracePt t="15631" x="4430713" y="1208088"/>
          <p14:tracePt t="15648" x="4135438" y="1193800"/>
          <p14:tracePt t="15650" x="4014788" y="1193800"/>
          <p14:tracePt t="15665" x="3933825" y="1193800"/>
          <p14:tracePt t="15667" x="3879850" y="1193800"/>
          <p14:tracePt t="15682" x="3732213" y="1193800"/>
          <p14:tracePt t="15685" x="3652838" y="1193800"/>
          <p14:tracePt t="15699" x="3598863" y="1193800"/>
          <p14:tracePt t="15700" x="3505200" y="1208088"/>
          <p14:tracePt t="15715" x="3370263" y="1220788"/>
          <p14:tracePt t="15733" x="3128963" y="1274763"/>
          <p14:tracePt t="15747" x="2994025" y="1301750"/>
          <p14:tracePt t="15765" x="2887663" y="1341438"/>
          <p14:tracePt t="15766" x="2846388" y="1355725"/>
          <p14:tracePt t="15781" x="2819400" y="1355725"/>
          <p14:tracePt t="15782" x="2792413" y="1368425"/>
          <p14:tracePt t="15798" x="2752725" y="1382713"/>
          <p14:tracePt t="15800" x="2738438" y="1382713"/>
          <p14:tracePt t="15815" x="2725738" y="1382713"/>
          <p14:tracePt t="15815" x="2713038" y="1382713"/>
          <p14:tracePt t="15831" x="2698750" y="1395413"/>
          <p14:tracePt t="15849" x="2659063" y="1409700"/>
          <p14:tracePt t="15864" x="2617788" y="1449388"/>
          <p14:tracePt t="15882" x="2551113" y="1516063"/>
          <p14:tracePt t="15898" x="2511425" y="1557338"/>
          <p14:tracePt t="15915" x="2497138" y="1584325"/>
          <p14:tracePt t="15916" x="2484438" y="1609725"/>
          <p14:tracePt t="15931" x="2484438" y="1624013"/>
          <p14:tracePt t="15932" x="2470150" y="1636713"/>
          <p14:tracePt t="15949" x="2457450" y="1677988"/>
          <p14:tracePt t="15950" x="2443163" y="1690688"/>
          <p14:tracePt t="15965" x="2430463" y="1717675"/>
          <p14:tracePt t="15965" x="2416175" y="1744663"/>
          <p14:tracePt t="15982" x="2403475" y="1798638"/>
          <p14:tracePt t="15984" x="2390775" y="1811338"/>
          <p14:tracePt t="15999" x="2390775" y="1865313"/>
          <p14:tracePt t="16015" x="2390775" y="1892300"/>
          <p14:tracePt t="16033" x="2403475" y="1958975"/>
          <p14:tracePt t="16048" x="2416175" y="2000250"/>
          <p14:tracePt t="16064" x="2457450" y="2052638"/>
          <p14:tracePt t="16081" x="2497138" y="2120900"/>
          <p14:tracePt t="16082" x="2511425" y="2174875"/>
          <p14:tracePt t="16098" x="2605088" y="2281238"/>
          <p14:tracePt t="16100" x="2644775" y="2335213"/>
          <p14:tracePt t="16115" x="2686050" y="2374900"/>
          <p14:tracePt t="16116" x="2738438" y="2443163"/>
          <p14:tracePt t="16131" x="2873375" y="2549525"/>
          <p14:tracePt t="16149" x="3141663" y="2738438"/>
          <p14:tracePt t="16165" x="3276600" y="2805113"/>
          <p14:tracePt t="16182" x="3409950" y="2886075"/>
          <p14:tracePt t="16198" x="3478213" y="2898775"/>
          <p14:tracePt t="16216" x="3557588" y="2925763"/>
          <p14:tracePt t="16231" x="3625850" y="2952750"/>
          <p14:tracePt t="16248" x="3705225" y="2965450"/>
          <p14:tracePt t="16250" x="3759200" y="2979738"/>
          <p14:tracePt t="16265" x="3906838" y="2992438"/>
          <p14:tracePt t="16281" x="4122738" y="3019425"/>
          <p14:tracePt t="16299" x="4376738" y="3019425"/>
          <p14:tracePt t="16315" x="4471988" y="3019425"/>
          <p14:tracePt t="16332" x="4538663" y="3019425"/>
          <p14:tracePt t="16349" x="4565650" y="3019425"/>
          <p14:tracePt t="16365" x="4592638" y="3019425"/>
          <p14:tracePt t="16366" x="4605338" y="3019425"/>
          <p14:tracePt t="16382" x="4619625" y="3019425"/>
          <p14:tracePt t="16398" x="4632325" y="3019425"/>
          <p14:tracePt t="16415" x="4646613" y="3033713"/>
          <p14:tracePt t="16431" x="4659313" y="3033713"/>
          <p14:tracePt t="16449" x="4672013" y="3033713"/>
          <p14:tracePt t="16469" x="4686300" y="3033713"/>
          <p14:tracePt t="16496" x="4699000" y="3033713"/>
          <p14:tracePt t="16510" x="4713288" y="3033713"/>
          <p14:tracePt t="16516" x="4725988" y="3033713"/>
          <p14:tracePt t="16533" x="4740275" y="3033713"/>
          <p14:tracePt t="16549" x="4752975" y="3033713"/>
          <p14:tracePt t="16566" x="4767263" y="3033713"/>
          <p14:tracePt t="16582" x="4779963" y="3033713"/>
          <p14:tracePt t="16599" x="4794250" y="3033713"/>
          <p14:tracePt t="16653" x="4779963" y="3033713"/>
          <p14:tracePt t="16667" x="4767263" y="3033713"/>
          <p14:tracePt t="17779" x="4752975" y="3033713"/>
          <p14:tracePt t="17785" x="4740275" y="3046413"/>
          <p14:tracePt t="17802" x="4725988" y="3060700"/>
          <p14:tracePt t="17815" x="4713288" y="3073400"/>
          <p14:tracePt t="17831" x="4699000" y="3073400"/>
          <p14:tracePt t="17834" x="4699000" y="3086100"/>
          <p14:tracePt t="17848" x="4686300" y="3086100"/>
          <p14:tracePt t="17849" x="4659313" y="3100388"/>
          <p14:tracePt t="17867" x="4578350" y="3113088"/>
          <p14:tracePt t="17882" x="4551363" y="3113088"/>
          <p14:tracePt t="17884" x="4511675" y="3127375"/>
          <p14:tracePt t="17899" x="4430713" y="3140075"/>
          <p14:tracePt t="17902" x="4418013" y="3140075"/>
          <p14:tracePt t="17916" x="4337050" y="3154363"/>
          <p14:tracePt t="17931" x="4256088" y="3167063"/>
          <p14:tracePt t="17948" x="4149725" y="3194050"/>
          <p14:tracePt t="17949" x="4054475" y="3221038"/>
          <p14:tracePt t="17965" x="3948113" y="3233738"/>
          <p14:tracePt t="17966" x="3867150" y="3233738"/>
          <p14:tracePt t="17981" x="3638550" y="3275013"/>
          <p14:tracePt t="17982" x="3530600" y="3275013"/>
          <p14:tracePt t="17998" x="3424238" y="3275013"/>
          <p14:tracePt t="17999" x="3303588" y="3287713"/>
          <p14:tracePt t="18017" x="3008313" y="3287713"/>
          <p14:tracePt t="18032" x="2779713" y="3287713"/>
          <p14:tracePt t="18048" x="2590800" y="3287713"/>
          <p14:tracePt t="18066" x="2309813" y="3248025"/>
          <p14:tracePt t="18081" x="2108200" y="3208338"/>
          <p14:tracePt t="18100" x="1866900" y="3167063"/>
          <p14:tracePt t="18115" x="1812925" y="3154363"/>
          <p14:tracePt t="18115" x="1758950" y="3154363"/>
          <p14:tracePt t="18133" x="1651000" y="3113088"/>
          <p14:tracePt t="18149" x="1598613" y="3113088"/>
          <p14:tracePt t="18165" x="1557338" y="3100388"/>
          <p14:tracePt t="18168" x="1530350" y="3086100"/>
          <p14:tracePt t="18182" x="1490663" y="3086100"/>
          <p14:tracePt t="18198" x="1476375" y="3086100"/>
          <p14:tracePt t="18216" x="1436688" y="3060700"/>
          <p14:tracePt t="18231" x="1423988" y="3046413"/>
          <p14:tracePt t="18249" x="1409700" y="3033713"/>
          <p14:tracePt t="18264" x="1409700" y="3019425"/>
          <p14:tracePt t="18280" x="1409700" y="3006725"/>
          <p14:tracePt t="18298" x="1409700" y="2992438"/>
          <p14:tracePt t="18317" x="1409700" y="2979738"/>
          <p14:tracePt t="18331" x="1409700" y="2965450"/>
          <p14:tracePt t="18347" x="1409700" y="2952750"/>
          <p14:tracePt t="18364" x="1409700" y="2938463"/>
          <p14:tracePt t="18397" x="1409700" y="2925763"/>
          <p14:tracePt t="18411" x="1409700" y="2913063"/>
          <p14:tracePt t="18431" x="1423988" y="2913063"/>
          <p14:tracePt t="18438" x="1423988" y="2898775"/>
          <p14:tracePt t="18448" x="1436688" y="2898775"/>
          <p14:tracePt t="18464" x="1449388" y="2886075"/>
          <p14:tracePt t="18481" x="1490663" y="2859088"/>
          <p14:tracePt t="18497" x="1557338" y="2832100"/>
          <p14:tracePt t="18514" x="1651000" y="2790825"/>
          <p14:tracePt t="18531" x="1719263" y="2765425"/>
          <p14:tracePt t="18547" x="1798638" y="2738438"/>
          <p14:tracePt t="18548" x="1798638" y="2724150"/>
          <p14:tracePt t="18564" x="1852613" y="2711450"/>
          <p14:tracePt t="18580" x="1933575" y="2684463"/>
          <p14:tracePt t="18597" x="1987550" y="2657475"/>
          <p14:tracePt t="18598" x="2014538" y="2643188"/>
          <p14:tracePt t="18614" x="2120900" y="2630488"/>
          <p14:tracePt t="18631" x="2243138" y="2590800"/>
          <p14:tracePt t="18632" x="2309813" y="2576513"/>
          <p14:tracePt t="18647" x="2457450" y="2549525"/>
          <p14:tracePt t="18664" x="2617788" y="2522538"/>
          <p14:tracePt t="18681" x="2698750" y="2522538"/>
          <p14:tracePt t="18697" x="2779713" y="2522538"/>
          <p14:tracePt t="18714" x="2873375" y="2522538"/>
          <p14:tracePt t="18731" x="2940050" y="2522538"/>
          <p14:tracePt t="18731" x="2981325" y="2522538"/>
          <p14:tracePt t="18747" x="3008313" y="2536825"/>
          <p14:tracePt t="18748" x="3048000" y="2536825"/>
          <p14:tracePt t="18764" x="3101975" y="2536825"/>
          <p14:tracePt t="18780" x="3155950" y="2549525"/>
          <p14:tracePt t="18781" x="3195638" y="2563813"/>
          <p14:tracePt t="18798" x="3249613" y="2576513"/>
          <p14:tracePt t="18815" x="3343275" y="2590800"/>
          <p14:tracePt t="18831" x="3424238" y="2603500"/>
          <p14:tracePt t="18848" x="3505200" y="2617788"/>
          <p14:tracePt t="18849" x="3544888" y="2617788"/>
          <p14:tracePt t="18865" x="3625850" y="2630488"/>
          <p14:tracePt t="18881" x="3679825" y="2643188"/>
          <p14:tracePt t="18884" x="3692525" y="2643188"/>
          <p14:tracePt t="18898" x="3732213" y="2657475"/>
          <p14:tracePt t="18899" x="3746500" y="2657475"/>
          <p14:tracePt t="18915" x="3786188" y="2670175"/>
          <p14:tracePt t="18932" x="3852863" y="2684463"/>
          <p14:tracePt t="18948" x="3906838" y="2711450"/>
          <p14:tracePt t="18965" x="3975100" y="2738438"/>
          <p14:tracePt t="18982" x="4002088" y="2778125"/>
          <p14:tracePt t="18999" x="4068763" y="2817813"/>
          <p14:tracePt t="19014" x="4095750" y="2844800"/>
          <p14:tracePt t="19015" x="4108450" y="2844800"/>
          <p14:tracePt t="19033" x="4149725" y="2886075"/>
          <p14:tracePt t="19048" x="4175125" y="2913063"/>
          <p14:tracePt t="19065" x="4175125" y="2925763"/>
          <p14:tracePt t="19083" x="4202113" y="2925763"/>
          <p14:tracePt t="19098" x="4202113" y="2938463"/>
          <p14:tracePt t="19116" x="4229100" y="2952750"/>
          <p14:tracePt t="19131" x="4229100" y="2965450"/>
          <p14:tracePt t="19148" x="4229100" y="2979738"/>
          <p14:tracePt t="19184" x="4229100" y="2992438"/>
          <p14:tracePt t="19218" x="4229100" y="3006725"/>
          <p14:tracePt t="19252" x="4229100" y="3019425"/>
          <p14:tracePt t="19265" x="4229100" y="3033713"/>
          <p14:tracePt t="19280" x="4229100" y="3046413"/>
          <p14:tracePt t="19300" x="4229100" y="3060700"/>
          <p14:tracePt t="19314" x="4229100" y="3073400"/>
          <p14:tracePt t="19326" x="4229100" y="3086100"/>
          <p14:tracePt t="19347" x="4216400" y="3086100"/>
          <p14:tracePt t="19408" x="4202113" y="3086100"/>
          <p14:tracePt t="19442" x="4189413" y="3086100"/>
          <p14:tracePt t="20692" x="4189413" y="3073400"/>
          <p14:tracePt t="20699" x="4189413" y="3046413"/>
          <p14:tracePt t="20714" x="4202113" y="3019425"/>
          <p14:tracePt t="20732" x="4216400" y="3006725"/>
          <p14:tracePt t="20748" x="4229100" y="2992438"/>
          <p14:tracePt t="20764" x="4229100" y="2979738"/>
          <p14:tracePt t="20781" x="4243388" y="2965450"/>
          <p14:tracePt t="20798" x="4256088" y="2952750"/>
          <p14:tracePt t="20816" x="4270375" y="2938463"/>
          <p14:tracePt t="20832" x="4297363" y="2925763"/>
          <p14:tracePt t="20834" x="4310063" y="2925763"/>
          <p14:tracePt t="20849" x="4337050" y="2898775"/>
          <p14:tracePt t="20865" x="4364038" y="2871788"/>
          <p14:tracePt t="20882" x="4418013" y="2844800"/>
          <p14:tracePt t="20898" x="4430713" y="2832100"/>
          <p14:tracePt t="20915" x="4471988" y="2805113"/>
          <p14:tracePt t="20917" x="4484688" y="2790825"/>
          <p14:tracePt t="20931" x="4497388" y="2790825"/>
          <p14:tracePt t="20932" x="4497388" y="2778125"/>
          <p14:tracePt t="20948" x="4524375" y="2765425"/>
          <p14:tracePt t="20965" x="4524375" y="2751138"/>
          <p14:tracePt t="20967" x="4538663" y="2751138"/>
          <p14:tracePt t="20982" x="4551363" y="2751138"/>
          <p14:tracePt t="20999" x="4565650" y="2738438"/>
          <p14:tracePt t="21014" x="4578350" y="2724150"/>
          <p14:tracePt t="21032" x="4592638" y="2711450"/>
          <p14:tracePt t="21047" x="4592638" y="2697163"/>
          <p14:tracePt t="21048" x="4605338" y="2697163"/>
          <p14:tracePt t="21073" x="4619625" y="2684463"/>
          <p14:tracePt t="21093" x="4632325" y="2684463"/>
          <p14:tracePt t="21101" x="4646613" y="2670175"/>
          <p14:tracePt t="21116" x="4659313" y="2657475"/>
          <p14:tracePt t="21131" x="4686300" y="2643188"/>
          <p14:tracePt t="21149" x="4713288" y="2603500"/>
          <p14:tracePt t="21164" x="4725988" y="2590800"/>
          <p14:tracePt t="21182" x="4767263" y="2563813"/>
          <p14:tracePt t="21197" x="4779963" y="2549525"/>
          <p14:tracePt t="21215" x="4794250" y="2522538"/>
          <p14:tracePt t="21216" x="4806950" y="2522538"/>
          <p14:tracePt t="21231" x="4833938" y="2495550"/>
          <p14:tracePt t="21248" x="4846638" y="2482850"/>
          <p14:tracePt t="21250" x="4860925" y="2470150"/>
          <p14:tracePt t="21264" x="4873625" y="2470150"/>
          <p14:tracePt t="21265" x="4873625" y="2455863"/>
          <p14:tracePt t="21281" x="4887913" y="2443163"/>
          <p14:tracePt t="21298" x="4900613" y="2443163"/>
          <p14:tracePt t="21314" x="4900613" y="2428875"/>
          <p14:tracePt t="21332" x="4887913" y="2389188"/>
          <p14:tracePt t="21352" x="4873625" y="2374900"/>
          <p14:tracePt t="21366" x="4860925" y="2362200"/>
          <p14:tracePt t="21382" x="4846638" y="2362200"/>
          <p14:tracePt t="21398" x="4819650" y="2362200"/>
          <p14:tracePt t="21400" x="4806950" y="2347913"/>
          <p14:tracePt t="21415" x="4794250" y="2335213"/>
          <p14:tracePt t="21431" x="4779963" y="2322513"/>
          <p14:tracePt t="21450" x="4767263" y="2322513"/>
          <p14:tracePt t="21464" x="4740275" y="2322513"/>
          <p14:tracePt t="21483" x="4686300" y="2308225"/>
          <p14:tracePt t="21497" x="4659313" y="2295525"/>
          <p14:tracePt t="21514" x="4619625" y="2295525"/>
          <p14:tracePt t="21516" x="4592638" y="2295525"/>
          <p14:tracePt t="21531" x="4578350" y="2295525"/>
          <p14:tracePt t="21531" x="4551363" y="2281238"/>
          <p14:tracePt t="21548" x="4524375" y="2268538"/>
          <p14:tracePt t="21550" x="4497388" y="2268538"/>
          <p14:tracePt t="21564" x="4471988" y="2254250"/>
          <p14:tracePt t="21566" x="4445000" y="2254250"/>
          <p14:tracePt t="21582" x="4391025" y="2254250"/>
          <p14:tracePt t="21584" x="4349750" y="2241550"/>
          <p14:tracePt t="21599" x="4283075" y="2227263"/>
          <p14:tracePt t="21614" x="4189413" y="2214563"/>
          <p14:tracePt t="21632" x="4014788" y="2200275"/>
          <p14:tracePt t="21648" x="3960813" y="2200275"/>
          <p14:tracePt t="21649" x="3894138" y="2187575"/>
          <p14:tracePt t="21663" x="3813175" y="2187575"/>
          <p14:tracePt t="21680" x="3705225" y="2174875"/>
          <p14:tracePt t="21681" x="3665538" y="2160588"/>
          <p14:tracePt t="21697" x="3571875" y="2160588"/>
          <p14:tracePt t="21714" x="3490913" y="2160588"/>
          <p14:tracePt t="21715" x="3436938" y="2160588"/>
          <p14:tracePt t="21730" x="3343275" y="2160588"/>
          <p14:tracePt t="21747" x="3262313" y="2160588"/>
          <p14:tracePt t="21747" x="3222625" y="2160588"/>
          <p14:tracePt t="21763" x="3114675" y="2160588"/>
          <p14:tracePt t="21781" x="2981325" y="2160588"/>
          <p14:tracePt t="21797" x="2913063" y="2160588"/>
          <p14:tracePt t="21813" x="2860675" y="2160588"/>
          <p14:tracePt t="21830" x="2806700" y="2160588"/>
          <p14:tracePt t="21831" x="2779713" y="2160588"/>
          <p14:tracePt t="21847" x="2752725" y="2160588"/>
          <p14:tracePt t="21864" x="2686050" y="2174875"/>
          <p14:tracePt t="21880" x="2644775" y="2187575"/>
          <p14:tracePt t="21897" x="2605088" y="2187575"/>
          <p14:tracePt t="21898" x="2590800" y="2187575"/>
          <p14:tracePt t="21914" x="2551113" y="2200275"/>
          <p14:tracePt t="21930" x="2497138" y="2214563"/>
          <p14:tracePt t="21931" x="2484438" y="2227263"/>
          <p14:tracePt t="21947" x="2430463" y="2241550"/>
          <p14:tracePt t="21964" x="2403475" y="2254250"/>
          <p14:tracePt t="21964" x="2390775" y="2254250"/>
          <p14:tracePt t="21980" x="2376488" y="2268538"/>
          <p14:tracePt t="21981" x="2363788" y="2268538"/>
          <p14:tracePt t="21997" x="2322513" y="2295525"/>
          <p14:tracePt t="22014" x="2295525" y="2308225"/>
          <p14:tracePt t="22031" x="2268538" y="2322513"/>
          <p14:tracePt t="22049" x="2255838" y="2322513"/>
          <p14:tracePt t="22064" x="2243138" y="2335213"/>
          <p14:tracePt t="22082" x="2228850" y="2347913"/>
          <p14:tracePt t="22083" x="2228850" y="2362200"/>
          <p14:tracePt t="22103" x="2228850" y="2374900"/>
          <p14:tracePt t="22116" x="2228850" y="2389188"/>
          <p14:tracePt t="22150" x="2228850" y="2401888"/>
          <p14:tracePt t="22164" x="2243138" y="2416175"/>
          <p14:tracePt t="22177" x="2255838" y="2416175"/>
          <p14:tracePt t="22185" x="2255838" y="2428875"/>
          <p14:tracePt t="22198" x="2268538" y="2443163"/>
          <p14:tracePt t="22215" x="2282825" y="2455863"/>
          <p14:tracePt t="22231" x="2282825" y="2470150"/>
          <p14:tracePt t="22233" x="2282825" y="2482850"/>
          <p14:tracePt t="22247" x="2282825" y="2495550"/>
          <p14:tracePt t="22248" x="2295525" y="2509838"/>
          <p14:tracePt t="22264" x="2309813" y="2522538"/>
          <p14:tracePt t="22281" x="2322513" y="2522538"/>
          <p14:tracePt t="22283" x="2322513" y="2536825"/>
          <p14:tracePt t="22297" x="2336800" y="2549525"/>
          <p14:tracePt t="22315" x="2349500" y="2549525"/>
          <p14:tracePt t="22331" x="2363788" y="2563813"/>
          <p14:tracePt t="22349" x="2376488" y="2563813"/>
          <p14:tracePt t="22363" x="2390775" y="2563813"/>
          <p14:tracePt t="22381" x="2403475" y="2576513"/>
          <p14:tracePt t="22382" x="2416175" y="2576513"/>
          <p14:tracePt t="22402" x="2430463" y="2576513"/>
          <p14:tracePt t="22416" x="2443163" y="2590800"/>
          <p14:tracePt t="22450" x="2457450" y="2590800"/>
          <p14:tracePt t="22463" x="2470150" y="2590800"/>
          <p14:tracePt t="22485" x="2484438" y="2590800"/>
          <p14:tracePt t="22499" x="2497138" y="2590800"/>
          <p14:tracePt t="22513" x="2511425" y="2590800"/>
          <p14:tracePt t="22533" x="2524125" y="2590800"/>
          <p14:tracePt t="22539" x="2538413" y="2590800"/>
          <p14:tracePt t="22549" x="2551113" y="2603500"/>
          <p14:tracePt t="22565" x="2578100" y="2603500"/>
          <p14:tracePt t="22568" x="2590800" y="2617788"/>
          <p14:tracePt t="22582" x="2617788" y="2617788"/>
          <p14:tracePt t="22598" x="2671763" y="2630488"/>
          <p14:tracePt t="22616" x="2765425" y="2643188"/>
          <p14:tracePt t="22631" x="2846388" y="2657475"/>
          <p14:tracePt t="22649" x="2967038" y="2684463"/>
          <p14:tracePt t="22664" x="3021013" y="2684463"/>
          <p14:tracePt t="22665" x="3060700" y="2684463"/>
          <p14:tracePt t="22681" x="3208338" y="2697163"/>
          <p14:tracePt t="22683" x="3262313" y="2711450"/>
          <p14:tracePt t="22698" x="3490913" y="2738438"/>
          <p14:tracePt t="22715" x="3652838" y="2751138"/>
          <p14:tracePt t="22717" x="3719513" y="2751138"/>
          <p14:tracePt t="22733" x="3827463" y="2765425"/>
          <p14:tracePt t="22748" x="3894138" y="2778125"/>
          <p14:tracePt t="22766" x="3975100" y="2790825"/>
          <p14:tracePt t="22780" x="4014788" y="2805113"/>
          <p14:tracePt t="22797" x="4041775" y="2805113"/>
          <p14:tracePt t="22798" x="4068763" y="2805113"/>
          <p14:tracePt t="22814" x="4095750" y="2805113"/>
          <p14:tracePt t="22815" x="4122738" y="2805113"/>
          <p14:tracePt t="22832" x="4162425" y="2805113"/>
          <p14:tracePt t="22833" x="4189413" y="2805113"/>
          <p14:tracePt t="22848" x="4256088" y="2805113"/>
          <p14:tracePt t="22864" x="4310063" y="2805113"/>
          <p14:tracePt t="22882" x="4349750" y="2805113"/>
          <p14:tracePt t="22883" x="4376738" y="2805113"/>
          <p14:tracePt t="22898" x="4430713" y="2805113"/>
          <p14:tracePt t="22916" x="4497388" y="2805113"/>
          <p14:tracePt t="22931" x="4551363" y="2790825"/>
          <p14:tracePt t="22950" x="4605338" y="2778125"/>
          <p14:tracePt t="22964" x="4632325" y="2765425"/>
          <p14:tracePt t="22965" x="4646613" y="2765425"/>
          <p14:tracePt t="22981" x="4686300" y="2751138"/>
          <p14:tracePt t="22998" x="4699000" y="2751138"/>
          <p14:tracePt t="23015" x="4725988" y="2738438"/>
          <p14:tracePt t="23017" x="4740275" y="2724150"/>
          <p14:tracePt t="23032" x="4767263" y="2697163"/>
          <p14:tracePt t="23048" x="4806950" y="2657475"/>
          <p14:tracePt t="23066" x="4900613" y="2576513"/>
          <p14:tracePt t="23081" x="4981575" y="2495550"/>
          <p14:tracePt t="23099" x="5062538" y="2416175"/>
          <p14:tracePt t="23115" x="5102225" y="2374900"/>
          <p14:tracePt t="23131" x="5129213" y="2347913"/>
          <p14:tracePt t="23134" x="5141913" y="2347913"/>
          <p14:tracePt t="23148" x="5141913" y="2335213"/>
          <p14:tracePt t="23149" x="5141913" y="2322513"/>
          <p14:tracePt t="23165" x="5156200" y="2322513"/>
          <p14:tracePt t="23181" x="5168900" y="2308225"/>
          <p14:tracePt t="23198" x="5168900" y="2295525"/>
          <p14:tracePt t="23212" x="5168900" y="2281238"/>
          <p14:tracePt t="23317" x="5168900" y="2268538"/>
          <p14:tracePt t="23333" x="5168900" y="2254250"/>
          <p14:tracePt t="23344" x="5168900" y="2241550"/>
          <p14:tracePt t="25191" x="4887913" y="2724150"/>
          <p14:tracePt t="25198" x="4324350" y="3703638"/>
          <p14:tracePt t="25214" x="3879850" y="4402138"/>
          <p14:tracePt t="25215" x="3598863" y="4845050"/>
          <p14:tracePt t="25230" x="3382963" y="5233988"/>
          <p14:tracePt t="25248" x="3195638" y="5595938"/>
          <p14:tracePt t="25264" x="3101975" y="5770563"/>
          <p14:tracePt t="25281" x="2846388" y="6092825"/>
          <p14:tracePt t="25297" x="2644775" y="6294438"/>
          <p14:tracePt t="25314" x="2457450" y="6469063"/>
          <p14:tracePt t="25316" x="2363788" y="6550025"/>
          <p14:tracePt t="25331" x="2255838" y="6616700"/>
          <p14:tracePt t="25332" x="2162175" y="6683375"/>
          <p14:tracePt t="25348" x="2027238" y="6764338"/>
          <p14:tracePt t="25350" x="1960563" y="6804025"/>
          <p14:tracePt t="25364" x="1893888" y="68310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12. How many reservations were made in each month of the year?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BBA7C-9C89-59CB-688C-19B059B22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7611" y="2047075"/>
            <a:ext cx="7336777" cy="419917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6F7205-4E78-0AAF-B3CF-92FE23070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481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59"/>
    </mc:Choice>
    <mc:Fallback>
      <p:transition spd="slow" advTm="29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18" x="107950" y="6589713"/>
          <p14:tracePt t="4325" x="174625" y="6562725"/>
          <p14:tracePt t="4339" x="282575" y="6508750"/>
          <p14:tracePt t="4354" x="388938" y="6481763"/>
          <p14:tracePt t="4373" x="509588" y="6427788"/>
          <p14:tracePt t="4387" x="550863" y="6415088"/>
          <p14:tracePt t="4388" x="590550" y="6402388"/>
          <p14:tracePt t="4405" x="684213" y="6348413"/>
          <p14:tracePt t="4406" x="725488" y="6334125"/>
          <p14:tracePt t="4423" x="804863" y="6294438"/>
          <p14:tracePt t="4438" x="873125" y="6267450"/>
          <p14:tracePt t="4440" x="912813" y="6254750"/>
          <p14:tracePt t="4456" x="979488" y="6213475"/>
          <p14:tracePt t="4471" x="1047750" y="6173788"/>
          <p14:tracePt t="4489" x="1168400" y="6107113"/>
          <p14:tracePt t="4504" x="1289050" y="6038850"/>
          <p14:tracePt t="4523" x="1503363" y="5918200"/>
          <p14:tracePt t="4537" x="1571625" y="5891213"/>
          <p14:tracePt t="4538" x="1665288" y="5837238"/>
          <p14:tracePt t="4557" x="1839913" y="5716588"/>
          <p14:tracePt t="4572" x="1879600" y="5691188"/>
          <p14:tracePt t="4573" x="1933575" y="5664200"/>
          <p14:tracePt t="4587" x="2000250" y="5595938"/>
          <p14:tracePt t="4606" x="2081213" y="5556250"/>
          <p14:tracePt t="4622" x="2120900" y="5529263"/>
          <p14:tracePt t="4624" x="2135188" y="5529263"/>
          <p14:tracePt t="4639" x="2162175" y="5502275"/>
          <p14:tracePt t="4655" x="2174875" y="5502275"/>
          <p14:tracePt t="4672" x="2201863" y="5489575"/>
          <p14:tracePt t="4673" x="2216150" y="5475288"/>
          <p14:tracePt t="4689" x="2243138" y="5462588"/>
          <p14:tracePt t="4705" x="2282825" y="5421313"/>
          <p14:tracePt t="4708" x="2309813" y="5408613"/>
          <p14:tracePt t="4721" x="2336800" y="5395913"/>
          <p14:tracePt t="4722" x="2376488" y="5368925"/>
          <p14:tracePt t="4738" x="2470150" y="5300663"/>
          <p14:tracePt t="4741" x="2538413" y="5273675"/>
          <p14:tracePt t="4754" x="2578100" y="5248275"/>
          <p14:tracePt t="4755" x="2632075" y="5194300"/>
          <p14:tracePt t="4770" x="2738438" y="5113338"/>
          <p14:tracePt t="4785" x="2873375" y="5032375"/>
          <p14:tracePt t="4803" x="3141663" y="4830763"/>
          <p14:tracePt t="4821" x="3397250" y="4643438"/>
          <p14:tracePt t="4837" x="3517900" y="4549775"/>
          <p14:tracePt t="4854" x="3584575" y="4483100"/>
          <p14:tracePt t="4855" x="3611563" y="4456113"/>
          <p14:tracePt t="4870" x="3638550" y="4441825"/>
          <p14:tracePt t="4871" x="3692525" y="4402138"/>
          <p14:tracePt t="4886" x="3746500" y="4335463"/>
          <p14:tracePt t="4903" x="3840163" y="4267200"/>
          <p14:tracePt t="4904" x="3894138" y="4187825"/>
          <p14:tracePt t="4920" x="3948113" y="4106863"/>
          <p14:tracePt t="4937" x="4041775" y="3998913"/>
          <p14:tracePt t="4953" x="4068763" y="3959225"/>
          <p14:tracePt t="4972" x="4122738" y="3892550"/>
          <p14:tracePt t="4987" x="4135438" y="3865563"/>
          <p14:tracePt t="4987" x="4149725" y="3838575"/>
          <p14:tracePt t="5005" x="4175125" y="3811588"/>
          <p14:tracePt t="5021" x="4189413" y="3771900"/>
          <p14:tracePt t="5022" x="4216400" y="3744913"/>
          <p14:tracePt t="5037" x="4270375" y="3663950"/>
          <p14:tracePt t="5055" x="4337050" y="3570288"/>
          <p14:tracePt t="5072" x="4391025" y="3502025"/>
          <p14:tracePt t="5088" x="4471988" y="3408363"/>
          <p14:tracePt t="5104" x="4511675" y="3355975"/>
          <p14:tracePt t="5121" x="4551363" y="3302000"/>
          <p14:tracePt t="5138" x="4592638" y="3233738"/>
          <p14:tracePt t="5778" x="4578350" y="3233738"/>
          <p14:tracePt t="5784" x="4551363" y="3248025"/>
          <p14:tracePt t="5792" x="4511675" y="3260725"/>
          <p14:tracePt t="5805" x="4430713" y="3287713"/>
          <p14:tracePt t="5821" x="4349750" y="3302000"/>
          <p14:tracePt t="5840" x="4216400" y="3328988"/>
          <p14:tracePt t="5854" x="4135438" y="3328988"/>
          <p14:tracePt t="5872" x="4054475" y="3328988"/>
          <p14:tracePt t="5873" x="4041775" y="3328988"/>
          <p14:tracePt t="5889" x="3987800" y="3328988"/>
          <p14:tracePt t="5890" x="3960813" y="3328988"/>
          <p14:tracePt t="5904" x="3921125" y="3328988"/>
          <p14:tracePt t="5922" x="3840163" y="3328988"/>
          <p14:tracePt t="5937" x="3773488" y="3328988"/>
          <p14:tracePt t="5956" x="3692525" y="3314700"/>
          <p14:tracePt t="5972" x="3638550" y="3302000"/>
          <p14:tracePt t="5988" x="3598863" y="3302000"/>
          <p14:tracePt t="5989" x="3571875" y="3287713"/>
          <p14:tracePt t="6004" x="3557588" y="3287713"/>
          <p14:tracePt t="6005" x="3530600" y="3287713"/>
          <p14:tracePt t="6022" x="3517900" y="3275013"/>
          <p14:tracePt t="6024" x="3505200" y="3275013"/>
          <p14:tracePt t="6039" x="3490913" y="3275013"/>
          <p14:tracePt t="6040" x="3478213" y="3275013"/>
          <p14:tracePt t="6055" x="3451225" y="3275013"/>
          <p14:tracePt t="6085" x="3436938" y="3275013"/>
          <p14:tracePt t="6098" x="3424238" y="3275013"/>
          <p14:tracePt t="6139" x="3424238" y="3260725"/>
          <p14:tracePt t="6166" x="3409950" y="3260725"/>
          <p14:tracePt t="6179" x="3397250" y="3260725"/>
          <p14:tracePt t="6189" x="3397250" y="3248025"/>
          <p14:tracePt t="6205" x="3357563" y="3233738"/>
          <p14:tracePt t="6222" x="3343275" y="3233738"/>
          <p14:tracePt t="6223" x="3330575" y="3233738"/>
          <p14:tracePt t="6237" x="3303588" y="3233738"/>
          <p14:tracePt t="6256" x="3262313" y="3221038"/>
          <p14:tracePt t="6276" x="3249613" y="3221038"/>
          <p14:tracePt t="6289" x="3235325" y="3221038"/>
          <p14:tracePt t="6310" x="3222625" y="3221038"/>
          <p14:tracePt t="6336" x="3222625" y="3208338"/>
          <p14:tracePt t="6412" x="3222625" y="3194050"/>
          <p14:tracePt t="6446" x="3222625" y="3181350"/>
          <p14:tracePt t="6500" x="3235325" y="3181350"/>
          <p14:tracePt t="6507" x="3249613" y="3181350"/>
          <p14:tracePt t="6523" x="3289300" y="3181350"/>
          <p14:tracePt t="6539" x="3382963" y="3181350"/>
          <p14:tracePt t="6556" x="3544888" y="3181350"/>
          <p14:tracePt t="6571" x="3625850" y="3181350"/>
          <p14:tracePt t="6571" x="3692525" y="3181350"/>
          <p14:tracePt t="6588" x="3827463" y="3181350"/>
          <p14:tracePt t="6589" x="3906838" y="3181350"/>
          <p14:tracePt t="6604" x="4014788" y="3181350"/>
          <p14:tracePt t="6605" x="4122738" y="3181350"/>
          <p14:tracePt t="6621" x="4297363" y="3181350"/>
          <p14:tracePt t="6623" x="4376738" y="3181350"/>
          <p14:tracePt t="6638" x="4484688" y="3181350"/>
          <p14:tracePt t="6654" x="4551363" y="3181350"/>
          <p14:tracePt t="6671" x="4646613" y="3181350"/>
          <p14:tracePt t="6687" x="4699000" y="3181350"/>
          <p14:tracePt t="6707" x="4779963" y="3181350"/>
          <p14:tracePt t="6721" x="4806950" y="3181350"/>
          <p14:tracePt t="6739" x="4914900" y="3154363"/>
          <p14:tracePt t="6754" x="4941888" y="3140075"/>
          <p14:tracePt t="6755" x="4968875" y="3127375"/>
          <p14:tracePt t="6772" x="4994275" y="3100388"/>
          <p14:tracePt t="6773" x="5035550" y="3086100"/>
          <p14:tracePt t="6788" x="5048250" y="3073400"/>
          <p14:tracePt t="6804" x="5089525" y="3060700"/>
          <p14:tracePt t="6822" x="5116513" y="3046413"/>
          <p14:tracePt t="6838" x="5129213" y="3033713"/>
          <p14:tracePt t="6855" x="5129213" y="3019425"/>
          <p14:tracePt t="6890" x="5129213" y="3006725"/>
          <p14:tracePt t="6917" x="5129213" y="2992438"/>
          <p14:tracePt t="6951" x="5129213" y="2979738"/>
          <p14:tracePt t="6971" x="5129213" y="2965450"/>
          <p14:tracePt t="6985" x="5129213" y="2952750"/>
          <p14:tracePt t="7005" x="5116513" y="2938463"/>
          <p14:tracePt t="7012" x="5102225" y="2925763"/>
          <p14:tracePt t="7022" x="5102225" y="2913063"/>
          <p14:tracePt t="7038" x="5075238" y="2913063"/>
          <p14:tracePt t="7039" x="5062538" y="2898775"/>
          <p14:tracePt t="7054" x="5062538" y="2886075"/>
          <p14:tracePt t="7055" x="5048250" y="2871788"/>
          <p14:tracePt t="7072" x="5035550" y="2859088"/>
          <p14:tracePt t="7088" x="5021263" y="2844800"/>
          <p14:tracePt t="7105" x="5008563" y="2832100"/>
          <p14:tracePt t="7123" x="4981575" y="2832100"/>
          <p14:tracePt t="7138" x="4954588" y="2817813"/>
          <p14:tracePt t="7156" x="4887913" y="2805113"/>
          <p14:tracePt t="7171" x="4860925" y="2790825"/>
          <p14:tracePt t="7172" x="4833938" y="2790825"/>
          <p14:tracePt t="7188" x="4819650" y="2778125"/>
          <p14:tracePt t="7204" x="4794250" y="2778125"/>
          <p14:tracePt t="7205" x="4767263" y="2778125"/>
          <p14:tracePt t="7221" x="4713288" y="2778125"/>
          <p14:tracePt t="7224" x="4686300" y="2778125"/>
          <p14:tracePt t="7238" x="4646613" y="2778125"/>
          <p14:tracePt t="7239" x="4619625" y="2778125"/>
          <p14:tracePt t="7254" x="4551363" y="2778125"/>
          <p14:tracePt t="7272" x="4430713" y="2778125"/>
          <p14:tracePt t="7287" x="4349750" y="2778125"/>
          <p14:tracePt t="7305" x="4216400" y="2778125"/>
          <p14:tracePt t="7321" x="4175125" y="2778125"/>
          <p14:tracePt t="7321" x="4122738" y="2778125"/>
          <p14:tracePt t="7338" x="4002088" y="2778125"/>
          <p14:tracePt t="7339" x="3921125" y="2778125"/>
          <p14:tracePt t="7354" x="3852863" y="2778125"/>
          <p14:tracePt t="7355" x="3773488" y="2778125"/>
          <p14:tracePt t="7372" x="3652838" y="2778125"/>
          <p14:tracePt t="7375" x="3598863" y="2778125"/>
          <p14:tracePt t="7389" x="3505200" y="2778125"/>
          <p14:tracePt t="7404" x="3424238" y="2778125"/>
          <p14:tracePt t="7423" x="3343275" y="2778125"/>
          <p14:tracePt t="7437" x="3276600" y="2790825"/>
          <p14:tracePt t="7456" x="3222625" y="2805113"/>
          <p14:tracePt t="7458" x="3195638" y="2805113"/>
          <p14:tracePt t="7471" x="3155950" y="2817813"/>
          <p14:tracePt t="7488" x="3128963" y="2832100"/>
          <p14:tracePt t="7490" x="3101975" y="2832100"/>
          <p14:tracePt t="7504" x="3087688" y="2844800"/>
          <p14:tracePt t="7505" x="3060700" y="2844800"/>
          <p14:tracePt t="7520" x="3035300" y="2844800"/>
          <p14:tracePt t="7537" x="3035300" y="2859088"/>
          <p14:tracePt t="7538" x="3021013" y="2859088"/>
          <p14:tracePt t="7554" x="2994025" y="2871788"/>
          <p14:tracePt t="7572" x="2967038" y="2898775"/>
          <p14:tracePt t="7587" x="2954338" y="2913063"/>
          <p14:tracePt t="7604" x="2927350" y="2925763"/>
          <p14:tracePt t="7605" x="2913063" y="2938463"/>
          <p14:tracePt t="7620" x="2913063" y="2952750"/>
          <p14:tracePt t="7621" x="2900363" y="2952750"/>
          <p14:tracePt t="7637" x="2900363" y="2965450"/>
          <p14:tracePt t="7655" x="2900363" y="2979738"/>
          <p14:tracePt t="7671" x="2900363" y="2992438"/>
          <p14:tracePt t="7673" x="2900363" y="3006725"/>
          <p14:tracePt t="7694" x="2913063" y="3019425"/>
          <p14:tracePt t="7704" x="2927350" y="3033713"/>
          <p14:tracePt t="7723" x="2967038" y="3100388"/>
          <p14:tracePt t="7737" x="3035300" y="3140075"/>
          <p14:tracePt t="7754" x="3155950" y="3181350"/>
          <p14:tracePt t="7770" x="3343275" y="3260725"/>
          <p14:tracePt t="7771" x="3451225" y="3275013"/>
          <p14:tracePt t="7787" x="3652838" y="3302000"/>
          <p14:tracePt t="7789" x="3732213" y="3302000"/>
          <p14:tracePt t="7805" x="3921125" y="3302000"/>
          <p14:tracePt t="7821" x="4122738" y="3287713"/>
          <p14:tracePt t="7823" x="4202113" y="3287713"/>
          <p14:tracePt t="7838" x="4310063" y="3287713"/>
          <p14:tracePt t="7854" x="4391025" y="3275013"/>
          <p14:tracePt t="7872" x="4457700" y="3275013"/>
          <p14:tracePt t="7887" x="4484688" y="3275013"/>
          <p14:tracePt t="7904" x="4524375" y="3260725"/>
          <p14:tracePt t="7906" x="4551363" y="3260725"/>
          <p14:tracePt t="7922" x="4578350" y="3260725"/>
          <p14:tracePt t="7939" x="4592638" y="3260725"/>
          <p14:tracePt t="7939" x="4605338" y="3260725"/>
          <p14:tracePt t="7954" x="4619625" y="3248025"/>
          <p14:tracePt t="7955" x="4632325" y="3248025"/>
          <p14:tracePt t="7970" x="4646613" y="3233738"/>
          <p14:tracePt t="7987" x="4659313" y="3233738"/>
          <p14:tracePt t="7987" x="4672013" y="3233738"/>
          <p14:tracePt t="8003" x="4686300" y="3233738"/>
          <p14:tracePt t="8021" x="4699000" y="3233738"/>
          <p14:tracePt t="8102" x="4699000" y="3221038"/>
          <p14:tracePt t="8144" x="4713288" y="3221038"/>
          <p14:tracePt t="8171" x="4713288" y="3208338"/>
          <p14:tracePt t="8294" x="4725988" y="3208338"/>
          <p14:tracePt t="8383" x="4740275" y="3208338"/>
          <p14:tracePt t="8396" x="4740275" y="3194050"/>
          <p14:tracePt t="8826" x="4713288" y="3167063"/>
          <p14:tracePt t="8833" x="4672013" y="3140075"/>
          <p14:tracePt t="8842" x="4605338" y="3113088"/>
          <p14:tracePt t="8855" x="4538663" y="3046413"/>
          <p14:tracePt t="8871" x="4484688" y="2992438"/>
          <p14:tracePt t="8874" x="4430713" y="2979738"/>
          <p14:tracePt t="8890" x="4391025" y="2925763"/>
          <p14:tracePt t="8896" x="4364038" y="2898775"/>
          <p14:tracePt t="8904" x="4349750" y="2871788"/>
          <p14:tracePt t="8922" x="4310063" y="2805113"/>
          <p14:tracePt t="8937" x="4297363" y="2790825"/>
          <p14:tracePt t="8938" x="4283075" y="2778125"/>
          <p14:tracePt t="8954" x="4270375" y="2751138"/>
          <p14:tracePt t="8956" x="4270375" y="2724150"/>
          <p14:tracePt t="8971" x="4243388" y="2697163"/>
          <p14:tracePt t="8988" x="4229100" y="2603500"/>
          <p14:tracePt t="8989" x="4216400" y="2563813"/>
          <p14:tracePt t="9005" x="4175125" y="2470150"/>
          <p14:tracePt t="9021" x="4162425" y="2416175"/>
          <p14:tracePt t="9024" x="4149725" y="2389188"/>
          <p14:tracePt t="9042" x="4149725" y="2347913"/>
          <p14:tracePt t="9054" x="4149725" y="2335213"/>
          <p14:tracePt t="9072" x="4122738" y="2308225"/>
          <p14:tracePt t="9087" x="4122738" y="2295525"/>
          <p14:tracePt t="9106" x="4122738" y="2268538"/>
          <p14:tracePt t="9122" x="4108450" y="2268538"/>
          <p14:tracePt t="9160" x="4095750" y="2268538"/>
          <p14:tracePt t="9242" x="4095750" y="2281238"/>
          <p14:tracePt t="9256" x="4095750" y="2295525"/>
          <p14:tracePt t="9276" x="4095750" y="2308225"/>
          <p14:tracePt t="9290" x="4095750" y="2322513"/>
          <p14:tracePt t="9303" x="4095750" y="2335213"/>
          <p14:tracePt t="9324" x="4081463" y="2335213"/>
          <p14:tracePt t="9338" x="4081463" y="2347913"/>
          <p14:tracePt t="9358" x="4068763" y="2362200"/>
          <p14:tracePt t="9371" x="4068763" y="2374900"/>
          <p14:tracePt t="9386" x="4068763" y="2389188"/>
          <p14:tracePt t="9406" x="4068763" y="2401888"/>
          <p14:tracePt t="9412" x="4068763" y="2416175"/>
          <p14:tracePt t="9426" x="4054475" y="2416175"/>
          <p14:tracePt t="9438" x="4054475" y="2428875"/>
          <p14:tracePt t="9440" x="4054475" y="2443163"/>
          <p14:tracePt t="9455" x="4054475" y="2470150"/>
          <p14:tracePt t="9472" x="4054475" y="2495550"/>
          <p14:tracePt t="9495" x="4054475" y="2509838"/>
          <p14:tracePt t="9508" x="4054475" y="2522538"/>
          <p14:tracePt t="9522" x="4054475" y="2536825"/>
          <p14:tracePt t="9537" x="4054475" y="2549525"/>
          <p14:tracePt t="9554" x="4054475" y="2563813"/>
          <p14:tracePt t="9794" x="4054475" y="2549525"/>
          <p14:tracePt t="9808" x="4068763" y="2549525"/>
          <p14:tracePt t="9815" x="4068763" y="2536825"/>
          <p14:tracePt t="9822" x="4081463" y="2522538"/>
          <p14:tracePt t="9837" x="4081463" y="2509838"/>
          <p14:tracePt t="9838" x="4095750" y="2509838"/>
          <p14:tracePt t="9856" x="4122738" y="2495550"/>
          <p14:tracePt t="9872" x="4135438" y="2495550"/>
          <p14:tracePt t="9888" x="4189413" y="2495550"/>
          <p14:tracePt t="9890" x="4216400" y="2495550"/>
          <p14:tracePt t="9905" x="4270375" y="2522538"/>
          <p14:tracePt t="9922" x="4376738" y="2549525"/>
          <p14:tracePt t="9940" x="4551363" y="2617788"/>
          <p14:tracePt t="9954" x="4659313" y="2657475"/>
          <p14:tracePt t="9972" x="4819650" y="2724150"/>
          <p14:tracePt t="9988" x="4873625" y="2738438"/>
          <p14:tracePt t="9989" x="4927600" y="2751138"/>
          <p14:tracePt t="10004" x="4994275" y="2765425"/>
          <p14:tracePt t="10021" x="5035550" y="2790825"/>
          <p14:tracePt t="10023" x="5062538" y="2790825"/>
          <p14:tracePt t="10039" x="5102225" y="2805113"/>
          <p14:tracePt t="10041" x="5116513" y="2805113"/>
          <p14:tracePt t="10055" x="5129213" y="2805113"/>
          <p14:tracePt t="10056" x="5141913" y="2805113"/>
          <p14:tracePt t="10071" x="5156200" y="2817813"/>
          <p14:tracePt t="10089" x="5168900" y="2817813"/>
          <p14:tracePt t="10105" x="5183188" y="2817813"/>
          <p14:tracePt t="10123" x="5195888" y="2817813"/>
          <p14:tracePt t="10137" x="5210175" y="2817813"/>
          <p14:tracePt t="10244" x="5222875" y="2817813"/>
          <p14:tracePt t="10258" x="5237163" y="2817813"/>
          <p14:tracePt t="10280" x="5249863" y="2817813"/>
          <p14:tracePt t="10292" x="5264150" y="2817813"/>
          <p14:tracePt t="10306" x="5276850" y="2817813"/>
          <p14:tracePt t="10321" x="5291138" y="2805113"/>
          <p14:tracePt t="10338" x="5316538" y="2805113"/>
          <p14:tracePt t="10339" x="5343525" y="2790825"/>
          <p14:tracePt t="10355" x="5397500" y="2765425"/>
          <p14:tracePt t="10370" x="5451475" y="2738438"/>
          <p14:tracePt t="10388" x="5505450" y="2724150"/>
          <p14:tracePt t="10389" x="5518150" y="2711450"/>
          <p14:tracePt t="10404" x="5572125" y="2697163"/>
          <p14:tracePt t="10421" x="5613400" y="2697163"/>
          <p14:tracePt t="10422" x="5638800" y="2684463"/>
          <p14:tracePt t="10438" x="5665788" y="2670175"/>
          <p14:tracePt t="10455" x="5707063" y="2670175"/>
          <p14:tracePt t="10456" x="5734050" y="2670175"/>
          <p14:tracePt t="10471" x="5746750" y="2670175"/>
          <p14:tracePt t="10472" x="5773738" y="2670175"/>
          <p14:tracePt t="10487" x="5813425" y="2657475"/>
          <p14:tracePt t="10505" x="5867400" y="2643188"/>
          <p14:tracePt t="10521" x="5921375" y="2643188"/>
          <p14:tracePt t="10538" x="5975350" y="2630488"/>
          <p14:tracePt t="10554" x="6015038" y="2630488"/>
          <p14:tracePt t="10571" x="6056313" y="2630488"/>
          <p14:tracePt t="10572" x="6069013" y="2630488"/>
          <p14:tracePt t="10587" x="6096000" y="2630488"/>
          <p14:tracePt t="10603" x="6122988" y="2630488"/>
          <p14:tracePt t="10604" x="6149975" y="2630488"/>
          <p14:tracePt t="10621" x="6162675" y="2630488"/>
          <p14:tracePt t="10621" x="6176963" y="2630488"/>
          <p14:tracePt t="10637" x="6203950" y="2630488"/>
          <p14:tracePt t="10654" x="6270625" y="2630488"/>
          <p14:tracePt t="10672" x="6310313" y="2630488"/>
          <p14:tracePt t="10688" x="6391275" y="2630488"/>
          <p14:tracePt t="10703" x="6430963" y="2630488"/>
          <p14:tracePt t="10722" x="6484938" y="2630488"/>
          <p14:tracePt t="10737" x="6499225" y="2630488"/>
          <p14:tracePt t="10738" x="6511925" y="2630488"/>
          <p14:tracePt t="10754" x="6538913" y="2630488"/>
          <p14:tracePt t="10756" x="6565900" y="2630488"/>
          <p14:tracePt t="10771" x="6578600" y="2630488"/>
          <p14:tracePt t="10772" x="6592888" y="2630488"/>
          <p14:tracePt t="10787" x="6619875" y="2630488"/>
          <p14:tracePt t="10805" x="6659563" y="2643188"/>
          <p14:tracePt t="10820" x="6700838" y="2643188"/>
          <p14:tracePt t="10839" x="6740525" y="2643188"/>
          <p14:tracePt t="10854" x="6767513" y="2643188"/>
          <p14:tracePt t="10870" x="6794500" y="2643188"/>
          <p14:tracePt t="10888" x="6807200" y="2643188"/>
          <p14:tracePt t="10889" x="6821488" y="2643188"/>
          <p14:tracePt t="10904" x="6834188" y="2643188"/>
          <p14:tracePt t="10921" x="6848475" y="2643188"/>
          <p14:tracePt t="10937" x="6861175" y="2643188"/>
          <p14:tracePt t="10956" x="6888163" y="2643188"/>
          <p14:tracePt t="10970" x="6915150" y="2643188"/>
          <p14:tracePt t="10988" x="6954838" y="2630488"/>
          <p14:tracePt t="11004" x="6969125" y="2630488"/>
          <p14:tracePt t="11020" x="6996113" y="2630488"/>
          <p14:tracePt t="11021" x="7008813" y="2630488"/>
          <p14:tracePt t="11037" x="7008813" y="2617788"/>
          <p14:tracePt t="11053" x="7023100" y="2617788"/>
          <p14:tracePt t="11056" x="7035800" y="2617788"/>
          <p14:tracePt t="11071" x="7035800" y="2603500"/>
          <p14:tracePt t="11087" x="7050088" y="2603500"/>
          <p14:tracePt t="11105" x="7062788" y="2603500"/>
          <p14:tracePt t="11121" x="7075488" y="2603500"/>
          <p14:tracePt t="11193" x="7075488" y="2590800"/>
          <p14:tracePt t="11841" x="7062788" y="2603500"/>
          <p14:tracePt t="11848" x="7023100" y="2643188"/>
          <p14:tracePt t="11855" x="6927850" y="2697163"/>
          <p14:tracePt t="11871" x="6780213" y="2832100"/>
          <p14:tracePt t="11889" x="6659563" y="2898775"/>
          <p14:tracePt t="11904" x="6646863" y="2913063"/>
          <p14:tracePt t="11905" x="6632575" y="2925763"/>
          <p14:tracePt t="11923" x="6592888" y="2952750"/>
          <p14:tracePt t="11938" x="6578600" y="2952750"/>
          <p14:tracePt t="11939" x="6565900" y="2952750"/>
          <p14:tracePt t="11954" x="6553200" y="2965450"/>
          <p14:tracePt t="11972" x="6553200" y="2979738"/>
          <p14:tracePt t="11987" x="6538913" y="2992438"/>
          <p14:tracePt t="12006" x="6499225" y="3006725"/>
          <p14:tracePt t="12020" x="6484938" y="3006725"/>
          <p14:tracePt t="12039" x="6472238" y="3006725"/>
          <p14:tracePt t="12054" x="6457950" y="3006725"/>
          <p14:tracePt t="12070" x="6430963" y="3006725"/>
          <p14:tracePt t="12073" x="6391275" y="3019425"/>
          <p14:tracePt t="12089" x="6283325" y="3019425"/>
          <p14:tracePt t="12104" x="6096000" y="3033713"/>
          <p14:tracePt t="12121" x="5786438" y="3033713"/>
          <p14:tracePt t="12137" x="5572125" y="3033713"/>
          <p14:tracePt t="12155" x="5357813" y="3019425"/>
          <p14:tracePt t="12171" x="5276850" y="3006725"/>
          <p14:tracePt t="12187" x="5210175" y="2992438"/>
          <p14:tracePt t="12189" x="5156200" y="2992438"/>
          <p14:tracePt t="12204" x="5089525" y="2965450"/>
          <p14:tracePt t="12221" x="5021263" y="2952750"/>
          <p14:tracePt t="12223" x="4994275" y="2952750"/>
          <p14:tracePt t="12239" x="4927600" y="2938463"/>
          <p14:tracePt t="12254" x="4873625" y="2913063"/>
          <p14:tracePt t="12271" x="4819650" y="2913063"/>
          <p14:tracePt t="12272" x="4794250" y="2898775"/>
          <p14:tracePt t="12287" x="4752975" y="2886075"/>
          <p14:tracePt t="12306" x="4713288" y="2886075"/>
          <p14:tracePt t="12321" x="4699000" y="2871788"/>
          <p14:tracePt t="12337" x="4686300" y="2859088"/>
          <p14:tracePt t="12339" x="4672013" y="2859088"/>
          <p14:tracePt t="12353" x="4646613" y="2844800"/>
          <p14:tracePt t="12354" x="4632325" y="2844800"/>
          <p14:tracePt t="12371" x="4578350" y="2832100"/>
          <p14:tracePt t="12389" x="4538663" y="2817813"/>
          <p14:tracePt t="12404" x="4497388" y="2805113"/>
          <p14:tracePt t="12422" x="4471988" y="2790825"/>
          <p14:tracePt t="12437" x="4457700" y="2778125"/>
          <p14:tracePt t="12456" x="4430713" y="2778125"/>
          <p14:tracePt t="12472" x="4430713" y="2765425"/>
          <p14:tracePt t="12487" x="4418013" y="2765425"/>
          <p14:tracePt t="12490" x="4403725" y="2765425"/>
          <p14:tracePt t="12504" x="4391025" y="2765425"/>
          <p14:tracePt t="12577" x="4391025" y="2751138"/>
          <p14:tracePt t="12700" x="4391025" y="2765425"/>
          <p14:tracePt t="12708" x="4391025" y="2790825"/>
          <p14:tracePt t="12722" x="4391025" y="2832100"/>
          <p14:tracePt t="12737" x="4391025" y="2871788"/>
          <p14:tracePt t="12756" x="4391025" y="2925763"/>
          <p14:tracePt t="12770" x="4391025" y="2938463"/>
          <p14:tracePt t="12771" x="4391025" y="2965450"/>
          <p14:tracePt t="12788" x="4391025" y="2979738"/>
          <p14:tracePt t="12804" x="4391025" y="3006725"/>
          <p14:tracePt t="12819" x="4391025" y="3019425"/>
          <p14:tracePt t="12838" x="4391025" y="3033713"/>
          <p14:tracePt t="12854" x="4391025" y="3046413"/>
          <p14:tracePt t="12872" x="4391025" y="3060700"/>
          <p14:tracePt t="12898" x="4376738" y="3060700"/>
          <p14:tracePt t="12926" x="4364038" y="3060700"/>
          <p14:tracePt t="12973" x="4349750" y="3060700"/>
          <p14:tracePt t="12993" x="4337050" y="3060700"/>
          <p14:tracePt t="13007" x="4324350" y="3060700"/>
          <p14:tracePt t="13028" x="4310063" y="3060700"/>
          <p14:tracePt t="13048" x="4297363" y="3073400"/>
          <p14:tracePt t="13055" x="4283075" y="3073400"/>
          <p14:tracePt t="13071" x="4270375" y="3086100"/>
          <p14:tracePt t="13072" x="4256088" y="3086100"/>
          <p14:tracePt t="13088" x="4229100" y="3100388"/>
          <p14:tracePt t="13089" x="4216400" y="3100388"/>
          <p14:tracePt t="13104" x="4202113" y="3113088"/>
          <p14:tracePt t="13105" x="4175125" y="3113088"/>
          <p14:tracePt t="13121" x="4149725" y="3127375"/>
          <p14:tracePt t="13124" x="4122738" y="3127375"/>
          <p14:tracePt t="13139" x="4041775" y="3154363"/>
          <p14:tracePt t="13154" x="3948113" y="3194050"/>
          <p14:tracePt t="13172" x="3867150" y="3221038"/>
          <p14:tracePt t="13187" x="3840163" y="3221038"/>
          <p14:tracePt t="13188" x="3827463" y="3221038"/>
          <p14:tracePt t="13206" x="3800475" y="3248025"/>
          <p14:tracePt t="13221" x="3773488" y="3248025"/>
          <p14:tracePt t="13240" x="3759200" y="3248025"/>
          <p14:tracePt t="13255" x="3746500" y="3248025"/>
          <p14:tracePt t="13396" x="3746500" y="3233738"/>
          <p14:tracePt t="13403" x="3759200" y="3233738"/>
          <p14:tracePt t="13424" x="3773488" y="3233738"/>
          <p14:tracePt t="13430" x="3786188" y="3233738"/>
          <p14:tracePt t="13444" x="3800475" y="3233738"/>
          <p14:tracePt t="13454" x="3827463" y="3233738"/>
          <p14:tracePt t="13471" x="3867150" y="3233738"/>
          <p14:tracePt t="13487" x="3921125" y="3233738"/>
          <p14:tracePt t="13504" x="3987800" y="3233738"/>
          <p14:tracePt t="13505" x="4027488" y="3233738"/>
          <p14:tracePt t="13521" x="4175125" y="3221038"/>
          <p14:tracePt t="13537" x="4297363" y="3208338"/>
          <p14:tracePt t="13540" x="4337050" y="3208338"/>
          <p14:tracePt t="13554" x="4364038" y="3208338"/>
          <p14:tracePt t="13555" x="4403725" y="3208338"/>
          <p14:tracePt t="13572" x="4445000" y="3208338"/>
          <p14:tracePt t="13574" x="4471988" y="3208338"/>
          <p14:tracePt t="13588" x="4484688" y="3208338"/>
          <p14:tracePt t="13604" x="4511675" y="3208338"/>
          <p14:tracePt t="13622" x="4538663" y="3208338"/>
          <p14:tracePt t="13638" x="4551363" y="3208338"/>
          <p14:tracePt t="13655" x="4565650" y="3208338"/>
          <p14:tracePt t="13770" x="4578350" y="3208338"/>
          <p14:tracePt t="13824" x="4592638" y="3208338"/>
          <p14:tracePt t="13894" x="4605338" y="3208338"/>
          <p14:tracePt t="13908" x="4619625" y="3208338"/>
          <p14:tracePt t="13921" x="4632325" y="3208338"/>
          <p14:tracePt t="13936" x="4646613" y="3208338"/>
          <p14:tracePt t="13949" x="4659313" y="3208338"/>
          <p14:tracePt t="13955" x="4672013" y="3208338"/>
          <p14:tracePt t="13971" x="4686300" y="3208338"/>
          <p14:tracePt t="13972" x="4699000" y="3208338"/>
          <p14:tracePt t="13987" x="4725988" y="3208338"/>
          <p14:tracePt t="14005" x="4752975" y="3208338"/>
          <p14:tracePt t="14021" x="4779963" y="3208338"/>
          <p14:tracePt t="14024" x="4794250" y="3208338"/>
          <p14:tracePt t="14038" x="4819650" y="3208338"/>
          <p14:tracePt t="14054" x="4846638" y="3208338"/>
          <p14:tracePt t="14070" x="4860925" y="3208338"/>
          <p14:tracePt t="14086" x="4900613" y="3208338"/>
          <p14:tracePt t="14103" x="4914900" y="3208338"/>
          <p14:tracePt t="14120" x="4927600" y="3208338"/>
          <p14:tracePt t="14137" x="4941888" y="3208338"/>
          <p14:tracePt t="14187" x="4954588" y="3208338"/>
          <p14:tracePt t="14200" x="4968875" y="3208338"/>
          <p14:tracePt t="14208" x="4968875" y="3194050"/>
          <p14:tracePt t="14221" x="4981575" y="3194050"/>
          <p14:tracePt t="14237" x="4981575" y="3181350"/>
          <p14:tracePt t="14237" x="4994275" y="3181350"/>
          <p14:tracePt t="14254" x="5008563" y="3181350"/>
          <p14:tracePt t="14272" x="5021263" y="3181350"/>
          <p14:tracePt t="14287" x="5035550" y="3181350"/>
          <p14:tracePt t="14337" x="5035550" y="3167063"/>
          <p14:tracePt t="14733" x="5048250" y="3167063"/>
          <p14:tracePt t="14740" x="5062538" y="3167063"/>
          <p14:tracePt t="14755" x="5075238" y="3154363"/>
          <p14:tracePt t="14771" x="5102225" y="3154363"/>
          <p14:tracePt t="14788" x="5141913" y="3140075"/>
          <p14:tracePt t="14804" x="5156200" y="3140075"/>
          <p14:tracePt t="14822" x="5195888" y="3140075"/>
          <p14:tracePt t="14837" x="5210175" y="3140075"/>
          <p14:tracePt t="14837" x="5222875" y="3140075"/>
          <p14:tracePt t="14855" x="5237163" y="3140075"/>
          <p14:tracePt t="14870" x="5249863" y="3140075"/>
          <p14:tracePt t="14871" x="5264150" y="3140075"/>
          <p14:tracePt t="14887" x="5291138" y="3140075"/>
          <p14:tracePt t="14906" x="5303838" y="3140075"/>
          <p14:tracePt t="14921" x="5316538" y="3140075"/>
          <p14:tracePt t="14926" x="5330825" y="3140075"/>
          <p14:tracePt t="14944" x="5343525" y="3140075"/>
          <p14:tracePt t="14958" x="5357813" y="3140075"/>
          <p14:tracePt t="14978" x="5370513" y="3140075"/>
          <p14:tracePt t="15033" x="5384800" y="3140075"/>
          <p14:tracePt t="19794" x="5357813" y="3154363"/>
          <p14:tracePt t="19801" x="5316538" y="3221038"/>
          <p14:tracePt t="19809" x="5264150" y="3260725"/>
          <p14:tracePt t="19821" x="5210175" y="3328988"/>
          <p14:tracePt t="19822" x="5168900" y="3381375"/>
          <p14:tracePt t="19837" x="5116513" y="3422650"/>
          <p14:tracePt t="19839" x="5062538" y="3502025"/>
          <p14:tracePt t="19855" x="4914900" y="3636963"/>
          <p14:tracePt t="19870" x="4873625" y="3676650"/>
          <p14:tracePt t="19870" x="4833938" y="3703638"/>
          <p14:tracePt t="19886" x="4752975" y="3757613"/>
          <p14:tracePt t="19903" x="4713288" y="3797300"/>
          <p14:tracePt t="19904" x="4686300" y="3811588"/>
          <p14:tracePt t="19919" x="4632325" y="3838575"/>
          <p14:tracePt t="19937" x="4592638" y="3878263"/>
          <p14:tracePt t="19952" x="4565650" y="3892550"/>
          <p14:tracePt t="19970" x="4538663" y="3892550"/>
          <p14:tracePt t="19970" x="4524375" y="3892550"/>
          <p14:tracePt t="19991" x="4511675" y="3892550"/>
          <p14:tracePt t="20003" x="4497388" y="3892550"/>
          <p14:tracePt t="20020" x="4484688" y="3892550"/>
          <p14:tracePt t="20020" x="4471988" y="3892550"/>
          <p14:tracePt t="20037" x="4457700" y="3892550"/>
          <p14:tracePt t="20066" x="4445000" y="3892550"/>
          <p14:tracePt t="20080" x="4430713" y="3892550"/>
          <p14:tracePt t="20101" x="4418013" y="3892550"/>
          <p14:tracePt t="20114" x="4403725" y="3892550"/>
          <p14:tracePt t="20128" x="4391025" y="3892550"/>
          <p14:tracePt t="20189" x="4376738" y="3892550"/>
          <p14:tracePt t="20497" x="4376738" y="3878263"/>
          <p14:tracePt t="20504" x="4364038" y="3878263"/>
          <p14:tracePt t="20521" x="4349750" y="3865563"/>
          <p14:tracePt t="20523" x="4337050" y="3851275"/>
          <p14:tracePt t="20539" x="4310063" y="3851275"/>
          <p14:tracePt t="20553" x="4297363" y="3851275"/>
          <p14:tracePt t="20571" x="4270375" y="3838575"/>
          <p14:tracePt t="20587" x="4256088" y="3838575"/>
          <p14:tracePt t="20605" x="4243388" y="3838575"/>
          <p14:tracePt t="20621" x="4229100" y="3838575"/>
          <p14:tracePt t="20693" x="4229100" y="3824288"/>
          <p14:tracePt t="20715" x="4216400" y="3824288"/>
          <p14:tracePt t="20776" x="4216400" y="3811588"/>
          <p14:tracePt t="20838" x="4216400" y="3797300"/>
          <p14:tracePt t="20892" x="4216400" y="3784600"/>
          <p14:tracePt t="20939" x="4216400" y="3771900"/>
          <p14:tracePt t="20946" x="4202113" y="3771900"/>
          <p14:tracePt t="20967" x="4189413" y="3771900"/>
          <p14:tracePt t="20975" x="4189413" y="3757613"/>
          <p14:tracePt t="20989" x="4175125" y="3744913"/>
          <p14:tracePt t="21004" x="4162425" y="3744913"/>
          <p14:tracePt t="21029" x="4162425" y="3730625"/>
          <p14:tracePt t="21362" x="4175125" y="3730625"/>
          <p14:tracePt t="21384" x="4189413" y="3730625"/>
          <p14:tracePt t="21405" x="4202113" y="3730625"/>
          <p14:tracePt t="21412" x="4202113" y="3744913"/>
          <p14:tracePt t="21424" x="4202113" y="3757613"/>
          <p14:tracePt t="21438" x="4216400" y="3757613"/>
          <p14:tracePt t="21454" x="4229100" y="3757613"/>
          <p14:tracePt t="21470" x="4243388" y="3771900"/>
          <p14:tracePt t="21472" x="4243388" y="3784600"/>
          <p14:tracePt t="21487" x="4256088" y="3811588"/>
          <p14:tracePt t="21504" x="4270375" y="3838575"/>
          <p14:tracePt t="21522" x="4283075" y="3851275"/>
          <p14:tracePt t="21537" x="4283075" y="3865563"/>
          <p14:tracePt t="21554" x="4283075" y="3878263"/>
          <p14:tracePt t="21570" x="4283075" y="3892550"/>
          <p14:tracePt t="21588" x="4283075" y="3905250"/>
          <p14:tracePt t="21603" x="4283075" y="3919538"/>
          <p14:tracePt t="21620" x="4270375" y="3919538"/>
          <p14:tracePt t="21637" x="4256088" y="3932238"/>
          <p14:tracePt t="21653" x="4243388" y="3944938"/>
          <p14:tracePt t="21655" x="4229100" y="3944938"/>
          <p14:tracePt t="21671" x="4229100" y="3959225"/>
          <p14:tracePt t="21687" x="4216400" y="3971925"/>
          <p14:tracePt t="21705" x="4202113" y="3971925"/>
          <p14:tracePt t="21721" x="4202113" y="3986213"/>
          <p14:tracePt t="21745" x="4202113" y="3998913"/>
          <p14:tracePt t="21774" x="4202113" y="4013200"/>
          <p14:tracePt t="21787" x="4202113" y="4025900"/>
          <p14:tracePt t="21799" x="4202113" y="4040188"/>
          <p14:tracePt t="21805" x="4216400" y="4052888"/>
          <p14:tracePt t="21821" x="4229100" y="4067175"/>
          <p14:tracePt t="21822" x="4243388" y="4079875"/>
          <p14:tracePt t="21837" x="4256088" y="4119563"/>
          <p14:tracePt t="21855" x="4297363" y="4200525"/>
          <p14:tracePt t="21870" x="4310063" y="4254500"/>
          <p14:tracePt t="21888" x="4324350" y="4348163"/>
          <p14:tracePt t="21904" x="4324350" y="4387850"/>
          <p14:tracePt t="21922" x="4324350" y="4441825"/>
          <p14:tracePt t="21936" x="4324350" y="4456113"/>
          <p14:tracePt t="21938" x="4324350" y="4468813"/>
          <p14:tracePt t="21953" x="4324350" y="4483100"/>
          <p14:tracePt t="21955" x="4324350" y="4495800"/>
          <p14:tracePt t="21970" x="4324350" y="4510088"/>
          <p14:tracePt t="21986" x="4324350" y="4522788"/>
          <p14:tracePt t="22004" x="4324350" y="4535488"/>
          <p14:tracePt t="22024" x="4310063" y="4549775"/>
          <p14:tracePt t="22037" x="4297363" y="4549775"/>
          <p14:tracePt t="22303" x="4297363" y="4535488"/>
          <p14:tracePt t="22338" x="4297363" y="4522788"/>
          <p14:tracePt t="22352" x="4297363" y="4510088"/>
          <p14:tracePt t="22365" x="4297363" y="4495800"/>
          <p14:tracePt t="22385" x="4297363" y="4483100"/>
          <p14:tracePt t="22399" x="4297363" y="4468813"/>
          <p14:tracePt t="22413" x="4297363" y="4456113"/>
          <p14:tracePt t="22446" x="4297363" y="4441825"/>
          <p14:tracePt t="22468" x="4297363" y="4429125"/>
          <p14:tracePt t="22481" x="4297363" y="4414838"/>
          <p14:tracePt t="22487" x="4283075" y="4414838"/>
          <p14:tracePt t="22503" x="4283075" y="4402138"/>
          <p14:tracePt t="22505" x="4270375" y="4402138"/>
          <p14:tracePt t="22521" x="4270375" y="4375150"/>
          <p14:tracePt t="22523" x="4256088" y="4375150"/>
          <p14:tracePt t="22537" x="4256088" y="4362450"/>
          <p14:tracePt t="22538" x="4243388" y="4348163"/>
          <p14:tracePt t="22555" x="4243388" y="4308475"/>
          <p14:tracePt t="22558" x="4243388" y="4294188"/>
          <p14:tracePt t="22571" x="4229100" y="4254500"/>
          <p14:tracePt t="22586" x="4216400" y="4214813"/>
          <p14:tracePt t="22605" x="4202113" y="4146550"/>
          <p14:tracePt t="22620" x="4202113" y="4119563"/>
          <p14:tracePt t="22622" x="4189413" y="4092575"/>
          <p14:tracePt t="22639" x="4175125" y="4040188"/>
          <p14:tracePt t="22653" x="4175125" y="4025900"/>
          <p14:tracePt t="22655" x="4175125" y="3998913"/>
          <p14:tracePt t="22671" x="4175125" y="3944938"/>
          <p14:tracePt t="22672" x="4175125" y="3932238"/>
          <p14:tracePt t="22687" x="4175125" y="3905250"/>
          <p14:tracePt t="22688" x="4175125" y="3878263"/>
          <p14:tracePt t="22703" x="4175125" y="3851275"/>
          <p14:tracePt t="22721" x="4175125" y="3771900"/>
          <p14:tracePt t="22736" x="4175125" y="3717925"/>
          <p14:tracePt t="22754" x="4202113" y="3609975"/>
          <p14:tracePt t="22770" x="4229100" y="3529013"/>
          <p14:tracePt t="22788" x="4243388" y="3476625"/>
          <p14:tracePt t="22803" x="4243388" y="3462338"/>
          <p14:tracePt t="22804" x="4256088" y="3449638"/>
          <p14:tracePt t="22821" x="4270375" y="3408363"/>
          <p14:tracePt t="22822" x="4270375" y="3395663"/>
          <p14:tracePt t="22838" x="4283075" y="3368675"/>
          <p14:tracePt t="22853" x="4324350" y="3314700"/>
          <p14:tracePt t="22872" x="4364038" y="3275013"/>
          <p14:tracePt t="22887" x="4391025" y="3248025"/>
          <p14:tracePt t="22904" x="4418013" y="3221038"/>
          <p14:tracePt t="22920" x="4445000" y="3194050"/>
          <p14:tracePt t="22938" x="4497388" y="3154363"/>
          <p14:tracePt t="22954" x="4511675" y="3140075"/>
          <p14:tracePt t="22970" x="4538663" y="3113088"/>
          <p14:tracePt t="22973" x="4551363" y="3100388"/>
          <p14:tracePt t="22987" x="4565650" y="3100388"/>
          <p14:tracePt t="22988" x="4592638" y="3086100"/>
          <p14:tracePt t="23004" x="4619625" y="3073400"/>
          <p14:tracePt t="23020" x="4632325" y="3060700"/>
          <p14:tracePt t="23021" x="4646613" y="3046413"/>
          <p14:tracePt t="23036" x="4659313" y="3046413"/>
          <p14:tracePt t="23054" x="4699000" y="3019425"/>
          <p14:tracePt t="23069" x="4713288" y="3019425"/>
          <p14:tracePt t="23088" x="4725988" y="3019425"/>
          <p14:tracePt t="23103" x="4740275" y="3019425"/>
          <p14:tracePt t="23104" x="4752975" y="3019425"/>
          <p14:tracePt t="23120" x="4767263" y="3019425"/>
          <p14:tracePt t="23123" x="4779963" y="3019425"/>
          <p14:tracePt t="23136" x="4794250" y="3019425"/>
          <p14:tracePt t="23163" x="4806950" y="3019425"/>
          <p14:tracePt t="23176" x="4819650" y="3019425"/>
          <p14:tracePt t="23197" x="4833938" y="3019425"/>
          <p14:tracePt t="25993" x="4833938" y="2979738"/>
          <p14:tracePt t="26001" x="4806950" y="2925763"/>
          <p14:tracePt t="26009" x="4767263" y="2871788"/>
          <p14:tracePt t="26019" x="4752975" y="2832100"/>
          <p14:tracePt t="26037" x="4725988" y="2765425"/>
          <p14:tracePt t="26038" x="4713288" y="2711450"/>
          <p14:tracePt t="26052" x="4699000" y="2657475"/>
          <p14:tracePt t="26069" x="4699000" y="2630488"/>
          <p14:tracePt t="26070" x="4686300" y="2617788"/>
          <p14:tracePt t="26086" x="4672013" y="2590800"/>
          <p14:tracePt t="26104" x="4672013" y="2563813"/>
          <p14:tracePt t="26123" x="4672013" y="2549525"/>
          <p14:tracePt t="26137" x="4672013" y="2536825"/>
          <p14:tracePt t="26153" x="4659313" y="2536825"/>
          <p14:tracePt t="26246" x="4646613" y="2522538"/>
          <p14:tracePt t="26260" x="4632325" y="2509838"/>
          <p14:tracePt t="26274" x="4619625" y="2509838"/>
          <p14:tracePt t="26288" x="4605338" y="2482850"/>
          <p14:tracePt t="26303" x="4578350" y="2482850"/>
          <p14:tracePt t="26321" x="4565650" y="2455863"/>
          <p14:tracePt t="26337" x="4538663" y="2443163"/>
          <p14:tracePt t="26354" x="4524375" y="2428875"/>
          <p14:tracePt t="26356" x="4511675" y="2416175"/>
          <p14:tracePt t="26371" x="4497388" y="2416175"/>
          <p14:tracePt t="26387" x="4497388" y="2401888"/>
          <p14:tracePt t="26404" x="4484688" y="2401888"/>
          <p14:tracePt t="26420" x="4471988" y="2401888"/>
          <p14:tracePt t="26451" x="4457700" y="2401888"/>
          <p14:tracePt t="26560" x="4445000" y="2401888"/>
          <p14:tracePt t="26594" x="4430713" y="2401888"/>
          <p14:tracePt t="26628" x="4418013" y="2401888"/>
          <p14:tracePt t="26649" x="4403725" y="2401888"/>
          <p14:tracePt t="26669" x="4391025" y="2401888"/>
          <p14:tracePt t="26683" x="4376738" y="2401888"/>
          <p14:tracePt t="26690" x="4364038" y="2401888"/>
          <p14:tracePt t="26705" x="4349750" y="2401888"/>
          <p14:tracePt t="26721" x="4337050" y="2401888"/>
          <p14:tracePt t="26738" x="4310063" y="2401888"/>
          <p14:tracePt t="26753" x="4297363" y="2401888"/>
          <p14:tracePt t="26770" x="4283075" y="2401888"/>
          <p14:tracePt t="26868" x="4297363" y="2416175"/>
          <p14:tracePt t="26874" x="4310063" y="2416175"/>
          <p14:tracePt t="26887" x="4337050" y="2428875"/>
          <p14:tracePt t="26903" x="4578350" y="2482850"/>
          <p14:tracePt t="26921" x="5021263" y="2549525"/>
          <p14:tracePt t="26937" x="5062538" y="2549525"/>
          <p14:tracePt t="26939" x="5089525" y="2549525"/>
          <p14:tracePt t="26953" x="5156200" y="2563813"/>
          <p14:tracePt t="26956" x="5168900" y="2576513"/>
          <p14:tracePt t="26971" x="5195888" y="2576513"/>
          <p14:tracePt t="26987" x="5222875" y="2576513"/>
          <p14:tracePt t="27006" x="5249863" y="2576513"/>
          <p14:tracePt t="27020" x="5264150" y="2576513"/>
          <p14:tracePt t="27038" x="5276850" y="2576513"/>
          <p14:tracePt t="27085" x="5276850" y="2563813"/>
          <p14:tracePt t="27112" x="5276850" y="2549525"/>
          <p14:tracePt t="27126" x="5276850" y="2536825"/>
          <p14:tracePt t="27146" x="5276850" y="2522538"/>
          <p14:tracePt t="27159" x="5276850" y="2509838"/>
          <p14:tracePt t="27188" x="5276850" y="2495550"/>
          <p14:tracePt t="27194" x="5264150" y="2470150"/>
          <p14:tracePt t="27205" x="5249863" y="2455863"/>
          <p14:tracePt t="27209" x="5237163" y="2443163"/>
          <p14:tracePt t="27221" x="5222875" y="2401888"/>
          <p14:tracePt t="27237" x="5195888" y="2389188"/>
          <p14:tracePt t="27253" x="5183188" y="2347913"/>
          <p14:tracePt t="27255" x="5156200" y="2308225"/>
          <p14:tracePt t="27271" x="5116513" y="2281238"/>
          <p14:tracePt t="27272" x="5089525" y="2227263"/>
          <p14:tracePt t="27287" x="5048250" y="2160588"/>
          <p14:tracePt t="27304" x="4887913" y="2052638"/>
          <p14:tracePt t="27321" x="4699000" y="1946275"/>
          <p14:tracePt t="27338" x="4095750" y="1744663"/>
          <p14:tracePt t="27353" x="3732213" y="1677988"/>
          <p14:tracePt t="27370" x="3557588" y="1663700"/>
          <p14:tracePt t="27372" x="3505200" y="1651000"/>
          <p14:tracePt t="27387" x="3436938" y="1651000"/>
          <p14:tracePt t="27388" x="3382963" y="1651000"/>
          <p14:tracePt t="27403" x="3276600" y="1651000"/>
          <p14:tracePt t="27406" x="3208338" y="1651000"/>
          <p14:tracePt t="27421" x="2927350" y="1757363"/>
          <p14:tracePt t="27437" x="2565400" y="1946275"/>
          <p14:tracePt t="27440" x="2443163" y="2012950"/>
          <p14:tracePt t="27455" x="2309813" y="2093913"/>
          <p14:tracePt t="27470" x="2216150" y="2147888"/>
          <p14:tracePt t="27488" x="2135188" y="2227263"/>
          <p14:tracePt t="27489" x="2108200" y="2268538"/>
          <p14:tracePt t="27504" x="2054225" y="2335213"/>
          <p14:tracePt t="27505" x="2027238" y="2401888"/>
          <p14:tracePt t="27521" x="1973263" y="2536825"/>
          <p14:tracePt t="27522" x="1946275" y="2603500"/>
          <p14:tracePt t="27537" x="1933575" y="2643188"/>
          <p14:tracePt t="27538" x="1933575" y="2711450"/>
          <p14:tracePt t="27553" x="1920875" y="2778125"/>
          <p14:tracePt t="27556" x="1920875" y="2817813"/>
          <p14:tracePt t="27572" x="1920875" y="2871788"/>
          <p14:tracePt t="27587" x="1933575" y="2925763"/>
          <p14:tracePt t="27605" x="2000250" y="3033713"/>
          <p14:tracePt t="27620" x="2135188" y="3086100"/>
          <p14:tracePt t="27638" x="2565400" y="3233738"/>
          <p14:tracePt t="27654" x="2725738" y="3248025"/>
          <p14:tracePt t="27655" x="2860675" y="3275013"/>
          <p14:tracePt t="27670" x="3114675" y="3314700"/>
          <p14:tracePt t="27672" x="3195638" y="3328988"/>
          <p14:tracePt t="27687" x="3316288" y="3341688"/>
          <p14:tracePt t="27688" x="3397250" y="3368675"/>
          <p14:tracePt t="27703" x="3625850" y="3381375"/>
          <p14:tracePt t="27707" x="3759200" y="3381375"/>
          <p14:tracePt t="27722" x="4002088" y="3408363"/>
          <p14:tracePt t="27737" x="4310063" y="3395663"/>
          <p14:tracePt t="27755" x="4752975" y="3328988"/>
          <p14:tracePt t="27770" x="4954588" y="3275013"/>
          <p14:tracePt t="27787" x="5075238" y="3248025"/>
          <p14:tracePt t="27789" x="5129213" y="3233738"/>
          <p14:tracePt t="27804" x="5129213" y="3221038"/>
          <p14:tracePt t="27805" x="5141913" y="3221038"/>
          <p14:tracePt t="27820" x="5183188" y="3208338"/>
          <p14:tracePt t="27821" x="5210175" y="3194050"/>
          <p14:tracePt t="27838" x="5222875" y="3181350"/>
          <p14:tracePt t="27853" x="5237163" y="3181350"/>
          <p14:tracePt t="27871" x="5249863" y="3181350"/>
          <p14:tracePt t="27887" x="5264150" y="3181350"/>
          <p14:tracePt t="27904" x="5276850" y="3181350"/>
          <p14:tracePt t="27924" x="5291138" y="3181350"/>
          <p14:tracePt t="27958" x="5303838" y="3181350"/>
          <p14:tracePt t="28387" x="5183188" y="3221038"/>
          <p14:tracePt t="28393" x="5021263" y="3260725"/>
          <p14:tracePt t="28403" x="4873625" y="3314700"/>
          <p14:tracePt t="28419" x="4619625" y="3395663"/>
          <p14:tracePt t="28437" x="4162425" y="3543300"/>
          <p14:tracePt t="28453" x="3852863" y="3649663"/>
          <p14:tracePt t="28470" x="3571875" y="3744913"/>
          <p14:tracePt t="28471" x="3370263" y="3865563"/>
          <p14:tracePt t="28486" x="2860675" y="4106863"/>
          <p14:tracePt t="28503" x="2376488" y="4414838"/>
          <p14:tracePt t="28520" x="2189163" y="4510088"/>
          <p14:tracePt t="28537" x="2027238" y="4589463"/>
          <p14:tracePt t="28539" x="1960563" y="4630738"/>
          <p14:tracePt t="28553" x="1866900" y="4670425"/>
          <p14:tracePt t="28553" x="1798638" y="4697413"/>
          <p14:tracePt t="28570" x="1665288" y="4764088"/>
          <p14:tracePt t="28586" x="1544638" y="4818063"/>
          <p14:tracePt t="28587" x="1490663" y="4845050"/>
          <p14:tracePt t="28602" x="1370013" y="4884738"/>
          <p14:tracePt t="28619" x="1262063" y="4953000"/>
          <p14:tracePt t="28620" x="1195388" y="4978400"/>
          <p14:tracePt t="28636" x="1060450" y="5046663"/>
          <p14:tracePt t="28653" x="873125" y="5180013"/>
          <p14:tracePt t="28669" x="657225" y="5314950"/>
          <p14:tracePt t="28686" x="349250" y="5516563"/>
          <p14:tracePt t="28703" x="228600" y="5568950"/>
          <p14:tracePt t="28704" x="134938" y="563721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13. What is the average number of nights (both weekend and weekday) spent by guests for each room 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E3EF0-4BEF-3DBD-A0A9-DE30ABEAF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855" y="1827639"/>
            <a:ext cx="7416290" cy="39324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D9B553-F46C-FCB9-8BD5-F8608CB88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754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14"/>
    </mc:Choice>
    <mc:Fallback>
      <p:transition spd="slow" advTm="40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2" x="53975" y="4751388"/>
          <p14:tracePt t="952" x="80963" y="4724400"/>
          <p14:tracePt t="956" x="107950" y="4683125"/>
          <p14:tracePt t="970" x="187325" y="4643438"/>
          <p14:tracePt t="985" x="201613" y="4603750"/>
          <p14:tracePt t="987" x="228600" y="4589463"/>
          <p14:tracePt t="1004" x="295275" y="4549775"/>
          <p14:tracePt t="1019" x="322263" y="4522788"/>
          <p14:tracePt t="1020" x="349250" y="4495800"/>
          <p14:tracePt t="1035" x="388938" y="4483100"/>
          <p14:tracePt t="1039" x="415925" y="4441825"/>
          <p14:tracePt t="1055" x="442913" y="4429125"/>
          <p14:tracePt t="1059" x="457200" y="4414838"/>
          <p14:tracePt t="1068" x="469900" y="4402138"/>
          <p14:tracePt t="1086" x="509588" y="4362450"/>
          <p14:tracePt t="1101" x="536575" y="4348163"/>
          <p14:tracePt t="1119" x="563563" y="4335463"/>
          <p14:tracePt t="1134" x="577850" y="4335463"/>
          <p14:tracePt t="1135" x="604838" y="4321175"/>
          <p14:tracePt t="1151" x="657225" y="4281488"/>
          <p14:tracePt t="1153" x="684213" y="4267200"/>
          <p14:tracePt t="1169" x="738188" y="4214813"/>
          <p14:tracePt t="1185" x="819150" y="4160838"/>
          <p14:tracePt t="1187" x="846138" y="4133850"/>
          <p14:tracePt t="1202" x="900113" y="4106863"/>
          <p14:tracePt t="1218" x="954088" y="4067175"/>
          <p14:tracePt t="1237" x="993775" y="4025900"/>
          <p14:tracePt t="1251" x="1006475" y="4013200"/>
          <p14:tracePt t="1270" x="1033463" y="3998913"/>
          <p14:tracePt t="1286" x="1047750" y="3998913"/>
          <p14:tracePt t="1302" x="1074738" y="3971925"/>
          <p14:tracePt t="1318" x="1101725" y="3944938"/>
          <p14:tracePt t="1319" x="1127125" y="3919538"/>
          <p14:tracePt t="1335" x="1195388" y="3878263"/>
          <p14:tracePt t="1337" x="1222375" y="3851275"/>
          <p14:tracePt t="1352" x="1262063" y="3824288"/>
          <p14:tracePt t="1369" x="1301750" y="3784600"/>
          <p14:tracePt t="1386" x="1328738" y="3757613"/>
          <p14:tracePt t="1401" x="1355725" y="3744913"/>
          <p14:tracePt t="1419" x="1370013" y="3730625"/>
          <p14:tracePt t="1446" x="1370013" y="3717925"/>
          <p14:tracePt t="9650" x="1598613" y="3556000"/>
          <p14:tracePt t="9657" x="1987550" y="3328988"/>
          <p14:tracePt t="9666" x="2443163" y="3113088"/>
          <p14:tracePt t="9684" x="3276600" y="2724150"/>
          <p14:tracePt t="9685" x="3571875" y="2603500"/>
          <p14:tracePt t="9700" x="3813175" y="2482850"/>
          <p14:tracePt t="9701" x="4068763" y="2374900"/>
          <p14:tracePt t="9717" x="4457700" y="2241550"/>
          <p14:tracePt t="9734" x="4659313" y="2160588"/>
          <p14:tracePt t="9735" x="4713288" y="2147888"/>
          <p14:tracePt t="9751" x="4767263" y="2120900"/>
          <p14:tracePt t="9768" x="4860925" y="2106613"/>
          <p14:tracePt t="9784" x="4914900" y="2106613"/>
          <p14:tracePt t="9802" x="5008563" y="2106613"/>
          <p14:tracePt t="9817" x="5062538" y="2133600"/>
          <p14:tracePt t="9818" x="5116513" y="2147888"/>
          <p14:tracePt t="9834" x="5222875" y="2174875"/>
          <p14:tracePt t="9836" x="5249863" y="2174875"/>
          <p14:tracePt t="9850" x="5291138" y="2187575"/>
          <p14:tracePt t="9851" x="5330825" y="2187575"/>
          <p14:tracePt t="9867" x="5370513" y="2200275"/>
          <p14:tracePt t="9885" x="5424488" y="2214563"/>
          <p14:tracePt t="9900" x="5451475" y="2214563"/>
          <p14:tracePt t="9919" x="5478463" y="2214563"/>
          <p14:tracePt t="9933" x="5491163" y="2214563"/>
          <p14:tracePt t="9950" x="5505450" y="2214563"/>
          <p14:tracePt t="10006" x="5518150" y="2214563"/>
          <p14:tracePt t="10027" x="5532438" y="2214563"/>
          <p14:tracePt t="10055" x="5545138" y="2214563"/>
          <p14:tracePt t="10061" x="5545138" y="2200275"/>
          <p14:tracePt t="10082" x="5559425" y="2200275"/>
          <p14:tracePt t="10089" x="5559425" y="2187575"/>
          <p14:tracePt t="10103" x="5572125" y="2187575"/>
          <p14:tracePt t="10129" x="5572125" y="2174875"/>
          <p14:tracePt t="10184" x="5572125" y="2160588"/>
          <p14:tracePt t="10190" x="5559425" y="2160588"/>
          <p14:tracePt t="10201" x="5545138" y="2147888"/>
          <p14:tracePt t="10219" x="5411788" y="2066925"/>
          <p14:tracePt t="10234" x="5343525" y="2027238"/>
          <p14:tracePt t="10234" x="5249863" y="1985963"/>
          <p14:tracePt t="10250" x="5141913" y="1919288"/>
          <p14:tracePt t="10267" x="5062538" y="1879600"/>
          <p14:tracePt t="10268" x="5062538" y="1865313"/>
          <p14:tracePt t="10285" x="5021263" y="1852613"/>
          <p14:tracePt t="10287" x="4994275" y="1838325"/>
          <p14:tracePt t="10302" x="4941888" y="1811338"/>
          <p14:tracePt t="10318" x="4873625" y="1798638"/>
          <p14:tracePt t="10321" x="4846638" y="1784350"/>
          <p14:tracePt t="10335" x="4752975" y="1757363"/>
          <p14:tracePt t="10351" x="4686300" y="1757363"/>
          <p14:tracePt t="10369" x="4592638" y="1731963"/>
          <p14:tracePt t="10384" x="4538663" y="1731963"/>
          <p14:tracePt t="10385" x="4511675" y="1731963"/>
          <p14:tracePt t="10401" x="4430713" y="1717675"/>
          <p14:tracePt t="10403" x="4391025" y="1717675"/>
          <p14:tracePt t="10417" x="4349750" y="1717675"/>
          <p14:tracePt t="10418" x="4297363" y="1717675"/>
          <p14:tracePt t="10434" x="4216400" y="1717675"/>
          <p14:tracePt t="10437" x="4189413" y="1717675"/>
          <p14:tracePt t="10451" x="4135438" y="1717675"/>
          <p14:tracePt t="10453" x="4108450" y="1717675"/>
          <p14:tracePt t="10468" x="4014788" y="1717675"/>
          <p14:tracePt t="10485" x="3894138" y="1717675"/>
          <p14:tracePt t="10501" x="3786188" y="1744663"/>
          <p14:tracePt t="10518" x="3652838" y="1825625"/>
          <p14:tracePt t="10534" x="3598863" y="1852613"/>
          <p14:tracePt t="10535" x="3557588" y="1879600"/>
          <p14:tracePt t="10553" x="3505200" y="1919288"/>
          <p14:tracePt t="10555" x="3478213" y="1946275"/>
          <p14:tracePt t="10567" x="3436938" y="1985963"/>
          <p14:tracePt t="10585" x="3409950" y="2027238"/>
          <p14:tracePt t="10587" x="3397250" y="2027238"/>
          <p14:tracePt t="10601" x="3382963" y="2039938"/>
          <p14:tracePt t="10603" x="3370263" y="2052638"/>
          <p14:tracePt t="10617" x="3357563" y="2079625"/>
          <p14:tracePt t="10635" x="3357563" y="2093913"/>
          <p14:tracePt t="10651" x="3357563" y="2120900"/>
          <p14:tracePt t="10669" x="3451225" y="2174875"/>
          <p14:tracePt t="10684" x="3638550" y="2241550"/>
          <p14:tracePt t="10701" x="3813175" y="2308225"/>
          <p14:tracePt t="10702" x="3894138" y="2322513"/>
          <p14:tracePt t="10717" x="3960813" y="2322513"/>
          <p14:tracePt t="10718" x="4014788" y="2335213"/>
          <p14:tracePt t="10734" x="4122738" y="2335213"/>
          <p14:tracePt t="10736" x="4189413" y="2335213"/>
          <p14:tracePt t="10752" x="4310063" y="2322513"/>
          <p14:tracePt t="10768" x="4430713" y="2281238"/>
          <p14:tracePt t="10786" x="4605338" y="2227263"/>
          <p14:tracePt t="10800" x="4686300" y="2187575"/>
          <p14:tracePt t="10819" x="4794250" y="2133600"/>
          <p14:tracePt t="10834" x="4860925" y="2093913"/>
          <p14:tracePt t="10851" x="4954588" y="2027238"/>
          <p14:tracePt t="10853" x="5021263" y="1985963"/>
          <p14:tracePt t="10867" x="5156200" y="1879600"/>
          <p14:tracePt t="10884" x="5330825" y="1744663"/>
          <p14:tracePt t="10887" x="5451475" y="1690688"/>
          <p14:tracePt t="10901" x="5613400" y="1584325"/>
          <p14:tracePt t="10917" x="5719763" y="1516063"/>
          <p14:tracePt t="10936" x="5786438" y="1476375"/>
          <p14:tracePt t="10950" x="5827713" y="1462088"/>
          <p14:tracePt t="10969" x="5854700" y="1436688"/>
          <p14:tracePt t="10991" x="5867400" y="1436688"/>
          <p14:tracePt t="11003" x="5881688" y="1422400"/>
          <p14:tracePt t="11018" x="5881688" y="1409700"/>
          <p14:tracePt t="11036" x="5881688" y="1395413"/>
          <p14:tracePt t="11050" x="5854700" y="1368425"/>
          <p14:tracePt t="11067" x="5827713" y="1328738"/>
          <p14:tracePt t="11085" x="5653088" y="1235075"/>
          <p14:tracePt t="11101" x="5491163" y="1166813"/>
          <p14:tracePt t="11120" x="5195888" y="1114425"/>
          <p14:tracePt t="11134" x="5116513" y="1100138"/>
          <p14:tracePt t="11135" x="5075238" y="1100138"/>
          <p14:tracePt t="11152" x="4981575" y="1100138"/>
          <p14:tracePt t="11153" x="4941888" y="1100138"/>
          <p14:tracePt t="11167" x="4914900" y="1100138"/>
          <p14:tracePt t="11168" x="4887913" y="1100138"/>
          <p14:tracePt t="11184" x="4819650" y="1100138"/>
          <p14:tracePt t="11187" x="4779963" y="1100138"/>
          <p14:tracePt t="11202" x="4713288" y="1100138"/>
          <p14:tracePt t="11217" x="4619625" y="1100138"/>
          <p14:tracePt t="11235" x="4551363" y="1100138"/>
          <p14:tracePt t="11251" x="4511675" y="1100138"/>
          <p14:tracePt t="11269" x="4457700" y="1100138"/>
          <p14:tracePt t="11270" x="4445000" y="1100138"/>
          <p14:tracePt t="11284" x="4376738" y="1127125"/>
          <p14:tracePt t="11301" x="4256088" y="1181100"/>
          <p14:tracePt t="11303" x="4189413" y="1208088"/>
          <p14:tracePt t="11317" x="4095750" y="1262063"/>
          <p14:tracePt t="11318" x="4002088" y="1314450"/>
          <p14:tracePt t="11334" x="3813175" y="1409700"/>
          <p14:tracePt t="11337" x="3746500" y="1449388"/>
          <p14:tracePt t="11351" x="3638550" y="1516063"/>
          <p14:tracePt t="11368" x="3571875" y="1543050"/>
          <p14:tracePt t="11385" x="3517900" y="1557338"/>
          <p14:tracePt t="11401" x="3451225" y="1597025"/>
          <p14:tracePt t="11419" x="3262313" y="1731963"/>
          <p14:tracePt t="11434" x="3195638" y="1784350"/>
          <p14:tracePt t="11434" x="3155950" y="1838325"/>
          <p14:tracePt t="11450" x="3060700" y="1879600"/>
          <p14:tracePt t="11452" x="3035300" y="1905000"/>
          <p14:tracePt t="11467" x="2994025" y="1931988"/>
          <p14:tracePt t="11484" x="2967038" y="1958975"/>
          <p14:tracePt t="11487" x="2967038" y="1973263"/>
          <p14:tracePt t="11501" x="2954338" y="1985963"/>
          <p14:tracePt t="11518" x="2927350" y="2000250"/>
          <p14:tracePt t="11535" x="2900363" y="2052638"/>
          <p14:tracePt t="11550" x="2887663" y="2079625"/>
          <p14:tracePt t="11569" x="2873375" y="2147888"/>
          <p14:tracePt t="11584" x="2860675" y="2200275"/>
          <p14:tracePt t="11600" x="2860675" y="2241550"/>
          <p14:tracePt t="11618" x="2860675" y="2281238"/>
          <p14:tracePt t="11634" x="2873375" y="2308225"/>
          <p14:tracePt t="11637" x="2887663" y="2335213"/>
          <p14:tracePt t="11652" x="2900363" y="2347913"/>
          <p14:tracePt t="11667" x="2913063" y="2374900"/>
          <p14:tracePt t="11685" x="2927350" y="2416175"/>
          <p14:tracePt t="11700" x="2954338" y="2428875"/>
          <p14:tracePt t="11717" x="2967038" y="2428875"/>
          <p14:tracePt t="11717" x="2981325" y="2428875"/>
          <p14:tracePt t="11733" x="3008313" y="2428875"/>
          <p14:tracePt t="11751" x="3021013" y="2428875"/>
          <p14:tracePt t="11767" x="3035300" y="2428875"/>
          <p14:tracePt t="11784" x="3048000" y="2443163"/>
          <p14:tracePt t="11800" x="3060700" y="2443163"/>
          <p14:tracePt t="11817" x="3074988" y="2443163"/>
          <p14:tracePt t="11833" x="3087688" y="2443163"/>
          <p14:tracePt t="11875" x="3101975" y="2443163"/>
          <p14:tracePt t="11903" x="3114675" y="2443163"/>
          <p14:tracePt t="11924" x="3128963" y="2443163"/>
          <p14:tracePt t="11937" x="3141663" y="2443163"/>
          <p14:tracePt t="11957" x="3155950" y="2443163"/>
          <p14:tracePt t="11978" x="3168650" y="2443163"/>
          <p14:tracePt t="12046" x="3168650" y="2428875"/>
          <p14:tracePt t="12128" x="3168650" y="2416175"/>
          <p14:tracePt t="12332" x="3182938" y="2416175"/>
          <p14:tracePt t="12340" x="3249613" y="2416175"/>
          <p14:tracePt t="12350" x="3330575" y="2416175"/>
          <p14:tracePt t="12369" x="3665538" y="2428875"/>
          <p14:tracePt t="12384" x="3813175" y="2455863"/>
          <p14:tracePt t="12403" x="3921125" y="2470150"/>
          <p14:tracePt t="12418" x="3960813" y="2482850"/>
          <p14:tracePt t="12436" x="3987800" y="2482850"/>
          <p14:tracePt t="12437" x="4002088" y="2482850"/>
          <p14:tracePt t="12450" x="4014788" y="2482850"/>
          <p14:tracePt t="12470" x="4027488" y="2482850"/>
          <p14:tracePt t="12485" x="4041775" y="2482850"/>
          <p14:tracePt t="12741" x="4081463" y="2482850"/>
          <p14:tracePt t="12748" x="4122738" y="2482850"/>
          <p14:tracePt t="12756" x="4189413" y="2470150"/>
          <p14:tracePt t="12767" x="4229100" y="2470150"/>
          <p14:tracePt t="12784" x="4430713" y="2470150"/>
          <p14:tracePt t="12800" x="4565650" y="2470150"/>
          <p14:tracePt t="12819" x="4819650" y="2455863"/>
          <p14:tracePt t="12834" x="5021263" y="2443163"/>
          <p14:tracePt t="12852" x="5343525" y="2416175"/>
          <p14:tracePt t="12867" x="5545138" y="2416175"/>
          <p14:tracePt t="12885" x="5734050" y="2416175"/>
          <p14:tracePt t="12886" x="5813425" y="2416175"/>
          <p14:tracePt t="12900" x="5881688" y="2416175"/>
          <p14:tracePt t="12901" x="5935663" y="2416175"/>
          <p14:tracePt t="12917" x="6083300" y="2416175"/>
          <p14:tracePt t="12934" x="6203950" y="2416175"/>
          <p14:tracePt t="12935" x="6256338" y="2401888"/>
          <p14:tracePt t="12951" x="6405563" y="2389188"/>
          <p14:tracePt t="12952" x="6457950" y="2374900"/>
          <p14:tracePt t="12968" x="6592888" y="2362200"/>
          <p14:tracePt t="12984" x="6713538" y="2335213"/>
          <p14:tracePt t="13001" x="6888163" y="2308225"/>
          <p14:tracePt t="13017" x="6996113" y="2295525"/>
          <p14:tracePt t="13035" x="7143750" y="2268538"/>
          <p14:tracePt t="13051" x="7183438" y="2268538"/>
          <p14:tracePt t="13052" x="7237413" y="2254250"/>
          <p14:tracePt t="13070" x="7345363" y="2241550"/>
          <p14:tracePt t="13085" x="7439025" y="2214563"/>
          <p14:tracePt t="13101" x="7532688" y="2200275"/>
          <p14:tracePt t="13103" x="7586663" y="2187575"/>
          <p14:tracePt t="13118" x="7626350" y="2174875"/>
          <p14:tracePt t="13119" x="7667625" y="2174875"/>
          <p14:tracePt t="13134" x="7720013" y="2147888"/>
          <p14:tracePt t="13152" x="7788275" y="2133600"/>
          <p14:tracePt t="13167" x="7815263" y="2120900"/>
          <p14:tracePt t="13185" x="7842250" y="2106613"/>
          <p14:tracePt t="13201" x="7842250" y="2093913"/>
          <p14:tracePt t="13226" x="7827963" y="2079625"/>
          <p14:tracePt t="13235" x="7815263" y="2079625"/>
          <p14:tracePt t="13250" x="7761288" y="2052638"/>
          <p14:tracePt t="13268" x="7680325" y="2027238"/>
          <p14:tracePt t="13284" x="7613650" y="2012950"/>
          <p14:tracePt t="13302" x="7519988" y="1985963"/>
          <p14:tracePt t="13318" x="7439025" y="1973263"/>
          <p14:tracePt t="13335" x="7318375" y="1973263"/>
          <p14:tracePt t="13351" x="7250113" y="1973263"/>
          <p14:tracePt t="13368" x="7170738" y="1973263"/>
          <p14:tracePt t="13370" x="7129463" y="1973263"/>
          <p14:tracePt t="13385" x="7050088" y="1973263"/>
          <p14:tracePt t="13400" x="6942138" y="1958975"/>
          <p14:tracePt t="13418" x="6686550" y="1958975"/>
          <p14:tracePt t="13434" x="6445250" y="1958975"/>
          <p14:tracePt t="13452" x="6069013" y="1931988"/>
          <p14:tracePt t="13466" x="5734050" y="1919288"/>
          <p14:tracePt t="13484" x="5411788" y="1919288"/>
          <p14:tracePt t="13484" x="5276850" y="1919288"/>
          <p14:tracePt t="13500" x="5141913" y="1919288"/>
          <p14:tracePt t="13501" x="5008563" y="1919288"/>
          <p14:tracePt t="13517" x="4819650" y="1919288"/>
          <p14:tracePt t="13535" x="4632325" y="1919288"/>
          <p14:tracePt t="13551" x="4565650" y="1919288"/>
          <p14:tracePt t="13568" x="4484688" y="1919288"/>
          <p14:tracePt t="13584" x="4471988" y="1919288"/>
          <p14:tracePt t="13602" x="4418013" y="1919288"/>
          <p14:tracePt t="13617" x="4391025" y="1946275"/>
          <p14:tracePt t="13634" x="4364038" y="1973263"/>
          <p14:tracePt t="13636" x="4349750" y="1985963"/>
          <p14:tracePt t="13650" x="4324350" y="2000250"/>
          <p14:tracePt t="13651" x="4297363" y="2027238"/>
          <p14:tracePt t="13670" x="4202113" y="2147888"/>
          <p14:tracePt t="13685" x="4149725" y="2241550"/>
          <p14:tracePt t="13701" x="4081463" y="2322513"/>
          <p14:tracePt t="13704" x="4068763" y="2347913"/>
          <p14:tracePt t="13718" x="4041775" y="2401888"/>
          <p14:tracePt t="13734" x="4014788" y="2443163"/>
          <p14:tracePt t="13752" x="4014788" y="2509838"/>
          <p14:tracePt t="13768" x="4041775" y="2536825"/>
          <p14:tracePt t="13785" x="4095750" y="2576513"/>
          <p14:tracePt t="13786" x="4135438" y="2590800"/>
          <p14:tracePt t="13800" x="4189413" y="2603500"/>
          <p14:tracePt t="13801" x="4229100" y="2617788"/>
          <p14:tracePt t="13818" x="4310063" y="2630488"/>
          <p14:tracePt t="13820" x="4376738" y="2643188"/>
          <p14:tracePt t="13834" x="4484688" y="2684463"/>
          <p14:tracePt t="13851" x="4632325" y="2697163"/>
          <p14:tracePt t="13868" x="4833938" y="2738438"/>
          <p14:tracePt t="13884" x="4954588" y="2738438"/>
          <p14:tracePt t="13901" x="5116513" y="2751138"/>
          <p14:tracePt t="13918" x="5222875" y="2751138"/>
          <p14:tracePt t="13934" x="5330825" y="2751138"/>
          <p14:tracePt t="13936" x="5411788" y="2751138"/>
          <p14:tracePt t="13951" x="5532438" y="2751138"/>
          <p14:tracePt t="13970" x="5707063" y="2751138"/>
          <p14:tracePt t="13985" x="5827713" y="2751138"/>
          <p14:tracePt t="14000" x="5935663" y="2751138"/>
          <p14:tracePt t="14019" x="6083300" y="2711450"/>
          <p14:tracePt t="14035" x="6176963" y="2684463"/>
          <p14:tracePt t="14052" x="6310313" y="2630488"/>
          <p14:tracePt t="14067" x="6351588" y="2617788"/>
          <p14:tracePt t="14068" x="6391275" y="2590800"/>
          <p14:tracePt t="14085" x="6484938" y="2563813"/>
          <p14:tracePt t="14086" x="6526213" y="2549525"/>
          <p14:tracePt t="14101" x="6565900" y="2522538"/>
          <p14:tracePt t="14102" x="6619875" y="2495550"/>
          <p14:tracePt t="14118" x="6686550" y="2455863"/>
          <p14:tracePt t="14120" x="6713538" y="2455863"/>
          <p14:tracePt t="14135" x="6753225" y="2428875"/>
          <p14:tracePt t="14151" x="6794500" y="2416175"/>
          <p14:tracePt t="14168" x="6807200" y="2401888"/>
          <p14:tracePt t="14184" x="6834188" y="2401888"/>
          <p14:tracePt t="14202" x="6861175" y="2389188"/>
          <p14:tracePt t="14217" x="6888163" y="2374900"/>
          <p14:tracePt t="14218" x="6900863" y="2374900"/>
          <p14:tracePt t="14234" x="6927850" y="2362200"/>
          <p14:tracePt t="14236" x="6954838" y="2362200"/>
          <p14:tracePt t="14251" x="6981825" y="2347913"/>
          <p14:tracePt t="14252" x="7008813" y="2347913"/>
          <p14:tracePt t="14268" x="7062788" y="2335213"/>
          <p14:tracePt t="14271" x="7089775" y="2335213"/>
          <p14:tracePt t="14284" x="7156450" y="2322513"/>
          <p14:tracePt t="14301" x="7210425" y="2308225"/>
          <p14:tracePt t="14317" x="7304088" y="2295525"/>
          <p14:tracePt t="14334" x="7397750" y="2295525"/>
          <p14:tracePt t="14352" x="7478713" y="2295525"/>
          <p14:tracePt t="14367" x="7493000" y="2295525"/>
          <p14:tracePt t="14368" x="7532688" y="2295525"/>
          <p14:tracePt t="14384" x="7572375" y="2295525"/>
          <p14:tracePt t="14386" x="7599363" y="2295525"/>
          <p14:tracePt t="14402" x="7640638" y="2295525"/>
          <p14:tracePt t="14403" x="7667625" y="2295525"/>
          <p14:tracePt t="14417" x="7720013" y="2295525"/>
          <p14:tracePt t="14420" x="7747000" y="2295525"/>
          <p14:tracePt t="14434" x="7773988" y="2295525"/>
          <p14:tracePt t="14435" x="7800975" y="2295525"/>
          <p14:tracePt t="14451" x="7854950" y="2295525"/>
          <p14:tracePt t="14468" x="7908925" y="2295525"/>
          <p14:tracePt t="14484" x="7962900" y="2295525"/>
          <p14:tracePt t="14502" x="8029575" y="2295525"/>
          <p14:tracePt t="14517" x="8042275" y="2295525"/>
          <p14:tracePt t="14518" x="8056563" y="2295525"/>
          <p14:tracePt t="14534" x="8069263" y="2281238"/>
          <p14:tracePt t="14535" x="8083550" y="2281238"/>
          <p14:tracePt t="14551" x="8110538" y="2281238"/>
          <p14:tracePt t="14567" x="8137525" y="2268538"/>
          <p14:tracePt t="14585" x="8150225" y="2268538"/>
          <p14:tracePt t="14600" x="8177213" y="2268538"/>
          <p14:tracePt t="14619" x="8189913" y="2268538"/>
          <p14:tracePt t="14634" x="8204200" y="2268538"/>
          <p14:tracePt t="14651" x="8216900" y="2268538"/>
          <p14:tracePt t="14870" x="8204200" y="2268538"/>
          <p14:tracePt t="14890" x="8189913" y="2268538"/>
          <p14:tracePt t="14916" x="8177213" y="2268538"/>
          <p14:tracePt t="14923" x="8177213" y="2281238"/>
          <p14:tracePt t="14932" x="8164513" y="2281238"/>
          <p14:tracePt t="14950" x="8164513" y="2295525"/>
          <p14:tracePt t="14966" x="8137525" y="2308225"/>
          <p14:tracePt t="14983" x="8110538" y="2308225"/>
          <p14:tracePt t="15001" x="8056563" y="2335213"/>
          <p14:tracePt t="15017" x="8029575" y="2347913"/>
          <p14:tracePt t="15020" x="8002588" y="2347913"/>
          <p14:tracePt t="15034" x="7989888" y="2362200"/>
          <p14:tracePt t="15050" x="7962900" y="2374900"/>
          <p14:tracePt t="15068" x="7921625" y="2389188"/>
          <p14:tracePt t="15084" x="7867650" y="2389188"/>
          <p14:tracePt t="15101" x="7747000" y="2416175"/>
          <p14:tracePt t="15103" x="7626350" y="2428875"/>
          <p14:tracePt t="15117" x="7545388" y="2470150"/>
          <p14:tracePt t="15118" x="7424738" y="2495550"/>
          <p14:tracePt t="15134" x="7304088" y="2522538"/>
          <p14:tracePt t="15136" x="7237413" y="2522538"/>
          <p14:tracePt t="15151" x="7210425" y="2536825"/>
          <p14:tracePt t="15152" x="7170738" y="2536825"/>
          <p14:tracePt t="15167" x="7116763" y="2549525"/>
          <p14:tracePt t="15186" x="7023100" y="2563813"/>
          <p14:tracePt t="15201" x="6954838" y="2576513"/>
          <p14:tracePt t="15219" x="6767513" y="2590800"/>
          <p14:tracePt t="15234" x="6646863" y="2590800"/>
          <p14:tracePt t="15252" x="6484938" y="2590800"/>
          <p14:tracePt t="15267" x="6445250" y="2590800"/>
          <p14:tracePt t="15268" x="6378575" y="2590800"/>
          <p14:tracePt t="15284" x="6283325" y="2590800"/>
          <p14:tracePt t="15287" x="6189663" y="2590800"/>
          <p14:tracePt t="15301" x="6108700" y="2576513"/>
          <p14:tracePt t="15302" x="6029325" y="2576513"/>
          <p14:tracePt t="15318" x="5881688" y="2563813"/>
          <p14:tracePt t="15320" x="5813425" y="2563813"/>
          <p14:tracePt t="15335" x="5734050" y="2536825"/>
          <p14:tracePt t="15351" x="5638800" y="2522538"/>
          <p14:tracePt t="15368" x="5545138" y="2522538"/>
          <p14:tracePt t="15384" x="5518150" y="2509838"/>
          <p14:tracePt t="15401" x="5478463" y="2509838"/>
          <p14:tracePt t="15404" x="5464175" y="2509838"/>
          <p14:tracePt t="15417" x="5438775" y="2509838"/>
          <p14:tracePt t="15434" x="5424488" y="2509838"/>
          <p14:tracePt t="15438" x="5411788" y="2509838"/>
          <p14:tracePt t="15451" x="5384800" y="2509838"/>
          <p14:tracePt t="15467" x="5343525" y="2509838"/>
          <p14:tracePt t="15485" x="5291138" y="2509838"/>
          <p14:tracePt t="15500" x="5249863" y="2495550"/>
          <p14:tracePt t="15518" x="5183188" y="2495550"/>
          <p14:tracePt t="15533" x="5168900" y="2495550"/>
          <p14:tracePt t="15552" x="5156200" y="2495550"/>
          <p14:tracePt t="15553" x="5141913" y="2495550"/>
          <p14:tracePt t="15568" x="5129213" y="2495550"/>
          <p14:tracePt t="15569" x="5116513" y="2495550"/>
          <p14:tracePt t="15584" x="5102225" y="2495550"/>
          <p14:tracePt t="15602" x="5089525" y="2495550"/>
          <p14:tracePt t="15621" x="5075238" y="2495550"/>
          <p14:tracePt t="15635" x="5062538" y="2495550"/>
          <p14:tracePt t="15651" x="5048250" y="2495550"/>
          <p14:tracePt t="15668" x="5048250" y="2482850"/>
          <p14:tracePt t="15684" x="5035550" y="2482850"/>
          <p14:tracePt t="15749" x="5035550" y="2470150"/>
          <p14:tracePt t="15777" x="5035550" y="2455863"/>
          <p14:tracePt t="15857" x="5035550" y="2443163"/>
          <p14:tracePt t="15928" x="5035550" y="2428875"/>
          <p14:tracePt t="15934" x="5048250" y="2428875"/>
          <p14:tracePt t="15975" x="5062538" y="2428875"/>
          <p14:tracePt t="15989" x="5062538" y="2416175"/>
          <p14:tracePt t="15995" x="5075238" y="2416175"/>
          <p14:tracePt t="16037" x="5089525" y="2401888"/>
          <p14:tracePt t="16057" x="5102225" y="2389188"/>
          <p14:tracePt t="16078" x="5102225" y="2374900"/>
          <p14:tracePt t="16085" x="5116513" y="2374900"/>
          <p14:tracePt t="16112" x="5129213" y="2374900"/>
          <p14:tracePt t="16132" x="5129213" y="2362200"/>
          <p14:tracePt t="16146" x="5141913" y="2362200"/>
          <p14:tracePt t="16173" x="5156200" y="2362200"/>
          <p14:tracePt t="16200" x="5156200" y="2347913"/>
          <p14:tracePt t="16234" x="5168900" y="2347913"/>
          <p14:tracePt t="16309" x="5183188" y="2347913"/>
          <p14:tracePt t="16344" x="5195888" y="2347913"/>
          <p14:tracePt t="16391" x="5210175" y="2347913"/>
          <p14:tracePt t="16432" x="5222875" y="2347913"/>
          <p14:tracePt t="16446" x="5237163" y="2347913"/>
          <p14:tracePt t="16474" x="5249863" y="2347913"/>
          <p14:tracePt t="16487" x="5264150" y="2347913"/>
          <p14:tracePt t="16493" x="5291138" y="2347913"/>
          <p14:tracePt t="16501" x="5303838" y="2347913"/>
          <p14:tracePt t="16518" x="5330825" y="2347913"/>
          <p14:tracePt t="16520" x="5343525" y="2347913"/>
          <p14:tracePt t="16535" x="5370513" y="2347913"/>
          <p14:tracePt t="16550" x="5384800" y="2347913"/>
          <p14:tracePt t="16551" x="5411788" y="2347913"/>
          <p14:tracePt t="16568" x="5424488" y="2347913"/>
          <p14:tracePt t="16569" x="5438775" y="2347913"/>
          <p14:tracePt t="16584" x="5464175" y="2347913"/>
          <p14:tracePt t="16585" x="5478463" y="2347913"/>
          <p14:tracePt t="16601" x="5518150" y="2347913"/>
          <p14:tracePt t="16618" x="5532438" y="2347913"/>
          <p14:tracePt t="16634" x="5559425" y="2347913"/>
          <p14:tracePt t="16654" x="5572125" y="2347913"/>
          <p14:tracePt t="16667" x="5586413" y="2347913"/>
          <p14:tracePt t="16683" x="5599113" y="2347913"/>
          <p14:tracePt t="16732" x="5613400" y="2347913"/>
          <p14:tracePt t="16746" x="5626100" y="2347913"/>
          <p14:tracePt t="16760" x="5638800" y="2347913"/>
          <p14:tracePt t="16773" x="5653088" y="2347913"/>
          <p14:tracePt t="16785" x="5665788" y="2347913"/>
          <p14:tracePt t="16787" x="5680075" y="2347913"/>
          <p14:tracePt t="16808" x="5692775" y="2347913"/>
          <p14:tracePt t="16822" x="5707063" y="2347913"/>
          <p14:tracePt t="16837" x="5734050" y="2347913"/>
          <p14:tracePt t="16850" x="5746750" y="2347913"/>
          <p14:tracePt t="16851" x="5773738" y="2335213"/>
          <p14:tracePt t="16867" x="5786438" y="2335213"/>
          <p14:tracePt t="16869" x="5800725" y="2335213"/>
          <p14:tracePt t="16885" x="5840413" y="2335213"/>
          <p14:tracePt t="16906" x="5881688" y="2335213"/>
          <p14:tracePt t="16918" x="5894388" y="2335213"/>
          <p14:tracePt t="16919" x="5908675" y="2335213"/>
          <p14:tracePt t="16933" x="5935663" y="2335213"/>
          <p14:tracePt t="16951" x="5961063" y="2335213"/>
          <p14:tracePt t="16967" x="6002338" y="2335213"/>
          <p14:tracePt t="16985" x="6056313" y="2335213"/>
          <p14:tracePt t="17001" x="6108700" y="2362200"/>
          <p14:tracePt t="17018" x="6176963" y="2389188"/>
          <p14:tracePt t="17019" x="6203950" y="2401888"/>
          <p14:tracePt t="17035" x="6216650" y="2416175"/>
          <p14:tracePt t="17036" x="6243638" y="2428875"/>
          <p14:tracePt t="17051" x="6283325" y="2455863"/>
          <p14:tracePt t="17052" x="6310313" y="2455863"/>
          <p14:tracePt t="17068" x="6324600" y="2482850"/>
          <p14:tracePt t="17084" x="6351588" y="2509838"/>
          <p14:tracePt t="17102" x="6378575" y="2509838"/>
          <p14:tracePt t="17116" x="6378575" y="2522538"/>
          <p14:tracePt t="17136" x="6391275" y="2536825"/>
          <p14:tracePt t="17151" x="6405563" y="2536825"/>
          <p14:tracePt t="17197" x="6405563" y="2549525"/>
          <p14:tracePt t="17298" x="6405563" y="2563813"/>
          <p14:tracePt t="17326" x="6405563" y="2576513"/>
          <p14:tracePt t="17354" x="6405563" y="2590800"/>
          <p14:tracePt t="17388" x="6405563" y="2603500"/>
          <p14:tracePt t="17421" x="6405563" y="2617788"/>
          <p14:tracePt t="17442" x="6405563" y="2630488"/>
          <p14:tracePt t="17455" x="6405563" y="2643188"/>
          <p14:tracePt t="17476" x="6405563" y="2657475"/>
          <p14:tracePt t="17531" x="6418263" y="2657475"/>
          <p14:tracePt t="17558" x="6430963" y="2657475"/>
          <p14:tracePt t="17606" x="6445250" y="2657475"/>
          <p14:tracePt t="17660" x="6457950" y="2657475"/>
          <p14:tracePt t="19584" x="6472238" y="2657475"/>
          <p14:tracePt t="19590" x="6526213" y="2657475"/>
          <p14:tracePt t="19601" x="6553200" y="2657475"/>
          <p14:tracePt t="19619" x="6659563" y="2657475"/>
          <p14:tracePt t="19633" x="6686550" y="2657475"/>
          <p14:tracePt t="19634" x="6727825" y="2657475"/>
          <p14:tracePt t="19650" x="6780213" y="2657475"/>
          <p14:tracePt t="19651" x="6821488" y="2657475"/>
          <p14:tracePt t="19667" x="6861175" y="2657475"/>
          <p14:tracePt t="19685" x="6900863" y="2657475"/>
          <p14:tracePt t="19700" x="6915150" y="2657475"/>
          <p14:tracePt t="19701" x="6927850" y="2657475"/>
          <p14:tracePt t="19718" x="6954838" y="2657475"/>
          <p14:tracePt t="19720" x="6969125" y="2657475"/>
          <p14:tracePt t="19754" x="6981825" y="2657475"/>
          <p14:tracePt t="19767" x="6996113" y="2657475"/>
          <p14:tracePt t="24126" x="6981825" y="2643188"/>
          <p14:tracePt t="24139" x="6969125" y="2630488"/>
          <p14:tracePt t="24149" x="6954838" y="2617788"/>
          <p14:tracePt t="24167" x="6927850" y="2590800"/>
          <p14:tracePt t="24183" x="6900863" y="2576513"/>
          <p14:tracePt t="24200" x="6888163" y="2549525"/>
          <p14:tracePt t="24218" x="6861175" y="2536825"/>
          <p14:tracePt t="24234" x="6848475" y="2522538"/>
          <p14:tracePt t="24235" x="6834188" y="2522538"/>
          <p14:tracePt t="24251" x="6821488" y="2522538"/>
          <p14:tracePt t="24267" x="6807200" y="2509838"/>
          <p14:tracePt t="24270" x="6794500" y="2495550"/>
          <p14:tracePt t="24285" x="6780213" y="2482850"/>
          <p14:tracePt t="24300" x="6740525" y="2455863"/>
          <p14:tracePt t="24318" x="6713538" y="2428875"/>
          <p14:tracePt t="24333" x="6686550" y="2416175"/>
          <p14:tracePt t="24352" x="6659563" y="2401888"/>
          <p14:tracePt t="24368" x="6659563" y="2389188"/>
          <p14:tracePt t="24386" x="6646863" y="2389188"/>
          <p14:tracePt t="25825" x="6619875" y="2389188"/>
          <p14:tracePt t="25833" x="6605588" y="2374900"/>
          <p14:tracePt t="25850" x="6578600" y="2362200"/>
          <p14:tracePt t="25852" x="6565900" y="2362200"/>
          <p14:tracePt t="25868" x="6553200" y="2362200"/>
          <p14:tracePt t="25884" x="6538913" y="2362200"/>
          <p14:tracePt t="25887" x="6526213" y="2362200"/>
          <p14:tracePt t="25907" x="6511925" y="2362200"/>
          <p14:tracePt t="25920" x="6499225" y="2362200"/>
          <p14:tracePt t="25934" x="6484938" y="2362200"/>
          <p14:tracePt t="25950" x="6484938" y="2347913"/>
          <p14:tracePt t="25968" x="6430963" y="2347913"/>
          <p14:tracePt t="25984" x="6405563" y="2347913"/>
          <p14:tracePt t="26000" x="6378575" y="2347913"/>
          <p14:tracePt t="26002" x="6364288" y="2347913"/>
          <p14:tracePt t="26018" x="6351588" y="2347913"/>
          <p14:tracePt t="26034" x="6324600" y="2347913"/>
          <p14:tracePt t="26051" x="6310313" y="2347913"/>
          <p14:tracePt t="26070" x="6297613" y="2347913"/>
          <p14:tracePt t="26090" x="6283325" y="2347913"/>
          <p14:tracePt t="26112" x="6270625" y="2347913"/>
          <p14:tracePt t="26193" x="6256338" y="2347913"/>
          <p14:tracePt t="26208" x="6243638" y="2347913"/>
          <p14:tracePt t="26218" x="6230938" y="2347913"/>
          <p14:tracePt t="26235" x="6189663" y="2347913"/>
          <p14:tracePt t="26250" x="6176963" y="2347913"/>
          <p14:tracePt t="26251" x="6162675" y="2347913"/>
          <p14:tracePt t="26267" x="6135688" y="2347913"/>
          <p14:tracePt t="26284" x="6122988" y="2347913"/>
          <p14:tracePt t="26285" x="6108700" y="2347913"/>
          <p14:tracePt t="26302" x="6096000" y="2347913"/>
          <p14:tracePt t="26318" x="6083300" y="2347913"/>
          <p14:tracePt t="26615" x="6096000" y="2347913"/>
          <p14:tracePt t="26622" x="6162675" y="2362200"/>
          <p14:tracePt t="26634" x="6203950" y="2374900"/>
          <p14:tracePt t="26636" x="6256338" y="2389188"/>
          <p14:tracePt t="26652" x="6351588" y="2401888"/>
          <p14:tracePt t="26667" x="6418263" y="2416175"/>
          <p14:tracePt t="26685" x="6499225" y="2428875"/>
          <p14:tracePt t="26700" x="6553200" y="2443163"/>
          <p14:tracePt t="26718" x="6605588" y="2455863"/>
          <p14:tracePt t="26733" x="6619875" y="2470150"/>
          <p14:tracePt t="26734" x="6632575" y="2470150"/>
          <p14:tracePt t="26753" x="6673850" y="2495550"/>
          <p14:tracePt t="26767" x="6686550" y="2495550"/>
          <p14:tracePt t="26769" x="6700838" y="2495550"/>
          <p14:tracePt t="26784" x="6713538" y="2509838"/>
          <p14:tracePt t="26802" x="6727825" y="2522538"/>
          <p14:tracePt t="26817" x="6740525" y="2536825"/>
          <p14:tracePt t="26835" x="6767513" y="2563813"/>
          <p14:tracePt t="26850" x="6767513" y="2576513"/>
          <p14:tracePt t="26851" x="6767513" y="2590800"/>
          <p14:tracePt t="26869" x="6794500" y="2603500"/>
          <p14:tracePt t="26883" x="6794500" y="2617788"/>
          <p14:tracePt t="26900" x="6794500" y="2630488"/>
          <p14:tracePt t="26917" x="6794500" y="2643188"/>
          <p14:tracePt t="31384" x="6767513" y="2617788"/>
          <p14:tracePt t="31390" x="6740525" y="2590800"/>
          <p14:tracePt t="31401" x="6673850" y="2576513"/>
          <p14:tracePt t="31418" x="6499225" y="2495550"/>
          <p14:tracePt t="31434" x="6418263" y="2470150"/>
          <p14:tracePt t="31451" x="6324600" y="2443163"/>
          <p14:tracePt t="31453" x="6283325" y="2416175"/>
          <p14:tracePt t="31467" x="6203950" y="2389188"/>
          <p14:tracePt t="31483" x="6135688" y="2374900"/>
          <p14:tracePt t="31501" x="6056313" y="2335213"/>
          <p14:tracePt t="31516" x="6015038" y="2335213"/>
          <p14:tracePt t="31534" x="5975350" y="2322513"/>
          <p14:tracePt t="31549" x="5948363" y="2308225"/>
          <p14:tracePt t="31566" x="5908675" y="2295525"/>
          <p14:tracePt t="31567" x="5894388" y="2295525"/>
          <p14:tracePt t="31582" x="5867400" y="2281238"/>
          <p14:tracePt t="31599" x="5827713" y="2281238"/>
          <p14:tracePt t="31616" x="5800725" y="2281238"/>
          <p14:tracePt t="31636" x="5786438" y="2281238"/>
          <p14:tracePt t="31651" x="5773738" y="2281238"/>
          <p14:tracePt t="31670" x="5761038" y="2281238"/>
          <p14:tracePt t="31698" x="5746750" y="2281238"/>
          <p14:tracePt t="31745" x="5746750" y="2295525"/>
          <p14:tracePt t="31779" x="5746750" y="2308225"/>
          <p14:tracePt t="31834" x="5761038" y="2308225"/>
          <p14:tracePt t="31840" x="5761038" y="2322513"/>
          <p14:tracePt t="31854" x="5773738" y="2322513"/>
          <p14:tracePt t="31868" x="5786438" y="2335213"/>
          <p14:tracePt t="31884" x="5813425" y="2347913"/>
          <p14:tracePt t="31900" x="5881688" y="2347913"/>
          <p14:tracePt t="31903" x="5935663" y="2347913"/>
          <p14:tracePt t="31917" x="6096000" y="2347913"/>
          <p14:tracePt t="31933" x="6283325" y="2347913"/>
          <p14:tracePt t="31951" x="6538913" y="2347913"/>
          <p14:tracePt t="31966" x="6646863" y="2347913"/>
          <p14:tracePt t="31984" x="6740525" y="2347913"/>
          <p14:tracePt t="31999" x="6767513" y="2347913"/>
          <p14:tracePt t="32000" x="6794500" y="2347913"/>
          <p14:tracePt t="32019" x="6861175" y="2347913"/>
          <p14:tracePt t="32034" x="6875463" y="2347913"/>
          <p14:tracePt t="32035" x="6900863" y="2347913"/>
          <p14:tracePt t="32050" x="6927850" y="2347913"/>
          <p14:tracePt t="32052" x="6942138" y="2347913"/>
          <p14:tracePt t="32068" x="6954838" y="2347913"/>
          <p14:tracePt t="32083" x="6969125" y="2347913"/>
          <p14:tracePt t="32101" x="6996113" y="2347913"/>
          <p14:tracePt t="32116" x="7023100" y="2335213"/>
          <p14:tracePt t="32134" x="7035800" y="2335213"/>
          <p14:tracePt t="32155" x="7050088" y="2335213"/>
          <p14:tracePt t="32175" x="7062788" y="2335213"/>
          <p14:tracePt t="32189" x="7075488" y="2335213"/>
          <p14:tracePt t="32216" x="7089775" y="2322513"/>
          <p14:tracePt t="32237" x="7102475" y="2322513"/>
          <p14:tracePt t="32243" x="7102475" y="2308225"/>
          <p14:tracePt t="32251" x="7116763" y="2308225"/>
          <p14:tracePt t="32386" x="7116763" y="2295525"/>
          <p14:tracePt t="32399" x="7102475" y="2295525"/>
          <p14:tracePt t="32414" x="7102475" y="2281238"/>
          <p14:tracePt t="32421" x="7089775" y="2281238"/>
          <p14:tracePt t="32435" x="7075488" y="2281238"/>
          <p14:tracePt t="32450" x="7062788" y="2281238"/>
          <p14:tracePt t="32467" x="7050088" y="2281238"/>
          <p14:tracePt t="32468" x="7050088" y="2268538"/>
          <p14:tracePt t="32483" x="7035800" y="2268538"/>
          <p14:tracePt t="32484" x="7008813" y="2254250"/>
          <p14:tracePt t="32500" x="6954838" y="2241550"/>
          <p14:tracePt t="32503" x="6927850" y="2241550"/>
          <p14:tracePt t="32517" x="6900863" y="2241550"/>
          <p14:tracePt t="32518" x="6875463" y="2227263"/>
          <p14:tracePt t="32533" x="6807200" y="2214563"/>
          <p14:tracePt t="32552" x="6713538" y="2187575"/>
          <p14:tracePt t="32566" x="6632575" y="2174875"/>
          <p14:tracePt t="32585" x="6484938" y="2120900"/>
          <p14:tracePt t="32599" x="6430963" y="2120900"/>
          <p14:tracePt t="32600" x="6337300" y="2106613"/>
          <p14:tracePt t="32617" x="6162675" y="2052638"/>
          <p14:tracePt t="32619" x="6083300" y="2039938"/>
          <p14:tracePt t="32633" x="5988050" y="2039938"/>
          <p14:tracePt t="32634" x="5935663" y="2027238"/>
          <p14:tracePt t="32650" x="5827713" y="2000250"/>
          <p14:tracePt t="32666" x="5719763" y="1973263"/>
          <p14:tracePt t="32667" x="5665788" y="1973263"/>
          <p14:tracePt t="32683" x="5572125" y="1958975"/>
          <p14:tracePt t="32699" x="5464175" y="1946275"/>
          <p14:tracePt t="32700" x="5424488" y="1946275"/>
          <p14:tracePt t="32717" x="5303838" y="1931988"/>
          <p14:tracePt t="32734" x="5183188" y="1919288"/>
          <p14:tracePt t="32735" x="5141913" y="1919288"/>
          <p14:tracePt t="32750" x="5075238" y="1919288"/>
          <p14:tracePt t="32751" x="5021263" y="1919288"/>
          <p14:tracePt t="32766" x="4914900" y="1919288"/>
          <p14:tracePt t="32768" x="4873625" y="1919288"/>
          <p14:tracePt t="32783" x="4806950" y="1919288"/>
          <p14:tracePt t="32784" x="4767263" y="1919288"/>
          <p14:tracePt t="32800" x="4686300" y="1919288"/>
          <p14:tracePt t="32803" x="4646613" y="1919288"/>
          <p14:tracePt t="32817" x="4565650" y="1919288"/>
          <p14:tracePt t="32834" x="4484688" y="1919288"/>
          <p14:tracePt t="32851" x="4376738" y="1931988"/>
          <p14:tracePt t="32866" x="4349750" y="1946275"/>
          <p14:tracePt t="32868" x="4297363" y="1946275"/>
          <p14:tracePt t="32883" x="4229100" y="1958975"/>
          <p14:tracePt t="32885" x="4202113" y="1958975"/>
          <p14:tracePt t="32899" x="4175125" y="1973263"/>
          <p14:tracePt t="32900" x="4149725" y="1973263"/>
          <p14:tracePt t="32917" x="4108450" y="1985963"/>
          <p14:tracePt t="32933" x="4095750" y="2000250"/>
          <p14:tracePt t="32934" x="4068763" y="2000250"/>
          <p14:tracePt t="32950" x="4054475" y="2012950"/>
          <p14:tracePt t="32953" x="4041775" y="2012950"/>
          <p14:tracePt t="32967" x="4027488" y="2027238"/>
          <p14:tracePt t="32984" x="4002088" y="2039938"/>
          <p14:tracePt t="33001" x="3948113" y="2066925"/>
          <p14:tracePt t="33016" x="3933825" y="2093913"/>
          <p14:tracePt t="33033" x="3906838" y="2106613"/>
          <p14:tracePt t="33035" x="3906838" y="2120900"/>
          <p14:tracePt t="33050" x="3894138" y="2120900"/>
          <p14:tracePt t="33051" x="3894138" y="2133600"/>
          <p14:tracePt t="33066" x="3879850" y="2133600"/>
          <p14:tracePt t="33089" x="3867150" y="2133600"/>
          <p14:tracePt t="33102" x="3867150" y="2147888"/>
          <p14:tracePt t="33117" x="3867150" y="2160588"/>
          <p14:tracePt t="33133" x="3867150" y="2187575"/>
          <p14:tracePt t="33150" x="3867150" y="2214563"/>
          <p14:tracePt t="33151" x="3867150" y="2227263"/>
          <p14:tracePt t="33166" x="3867150" y="2254250"/>
          <p14:tracePt t="33183" x="3879850" y="2295525"/>
          <p14:tracePt t="33185" x="3879850" y="2308225"/>
          <p14:tracePt t="33201" x="3894138" y="2322513"/>
          <p14:tracePt t="33217" x="3906838" y="2362200"/>
          <p14:tracePt t="33219" x="3921125" y="2374900"/>
          <p14:tracePt t="33234" x="3933825" y="2416175"/>
          <p14:tracePt t="33250" x="3987800" y="2443163"/>
          <p14:tracePt t="33254" x="4002088" y="2470150"/>
          <p14:tracePt t="33267" x="4054475" y="2482850"/>
          <p14:tracePt t="33268" x="4081463" y="2495550"/>
          <p14:tracePt t="33283" x="4189413" y="2536825"/>
          <p14:tracePt t="33301" x="4391025" y="2563813"/>
          <p14:tracePt t="33316" x="4592638" y="2590800"/>
          <p14:tracePt t="33333" x="4806950" y="2603500"/>
          <p14:tracePt t="33334" x="4914900" y="2603500"/>
          <p14:tracePt t="33350" x="5021263" y="2603500"/>
          <p14:tracePt t="33350" x="5141913" y="2603500"/>
          <p14:tracePt t="33366" x="5357813" y="2603500"/>
          <p14:tracePt t="33368" x="5464175" y="2576513"/>
          <p14:tracePt t="33383" x="5559425" y="2563813"/>
          <p14:tracePt t="33384" x="5665788" y="2549525"/>
          <p14:tracePt t="33400" x="5894388" y="2522538"/>
          <p14:tracePt t="33403" x="5975350" y="2509838"/>
          <p14:tracePt t="33417" x="6135688" y="2482850"/>
          <p14:tracePt t="33433" x="6216650" y="2470150"/>
          <p14:tracePt t="33450" x="6256338" y="2455863"/>
          <p14:tracePt t="33453" x="6283325" y="2443163"/>
          <p14:tracePt t="33466" x="6324600" y="2428875"/>
          <p14:tracePt t="33484" x="6351588" y="2416175"/>
          <p14:tracePt t="33499" x="6378575" y="2416175"/>
          <p14:tracePt t="33501" x="6391275" y="2401888"/>
          <p14:tracePt t="33517" x="6418263" y="2401888"/>
          <p14:tracePt t="33519" x="6418263" y="2389188"/>
          <p14:tracePt t="33533" x="6445250" y="2374900"/>
          <p14:tracePt t="33549" x="6484938" y="2362200"/>
          <p14:tracePt t="33568" x="6526213" y="2335213"/>
          <p14:tracePt t="33583" x="6565900" y="2322513"/>
          <p14:tracePt t="33602" x="6632575" y="2295525"/>
          <p14:tracePt t="33616" x="6686550" y="2268538"/>
          <p14:tracePt t="33634" x="6713538" y="2254250"/>
          <p14:tracePt t="33635" x="6740525" y="2241550"/>
          <p14:tracePt t="33651" x="6753225" y="2227263"/>
          <p14:tracePt t="33666" x="6767513" y="2227263"/>
          <p14:tracePt t="33683" x="6794500" y="2214563"/>
          <p14:tracePt t="33699" x="6807200" y="2214563"/>
          <p14:tracePt t="33715" x="6821488" y="2214563"/>
          <p14:tracePt t="33771" x="6834188" y="2214563"/>
          <p14:tracePt t="33975" x="6834188" y="2200275"/>
          <p14:tracePt t="33983" x="6821488" y="2200275"/>
          <p14:tracePt t="34000" x="6794500" y="2187575"/>
          <p14:tracePt t="34019" x="6767513" y="2187575"/>
          <p14:tracePt t="34033" x="6753225" y="2187575"/>
          <p14:tracePt t="34051" x="6727825" y="2174875"/>
          <p14:tracePt t="34066" x="6686550" y="2160588"/>
          <p14:tracePt t="34083" x="6659563" y="2147888"/>
          <p14:tracePt t="34099" x="6632575" y="2147888"/>
          <p14:tracePt t="34100" x="6619875" y="2147888"/>
          <p14:tracePt t="34116" x="6592888" y="2147888"/>
          <p14:tracePt t="34134" x="6565900" y="2133600"/>
          <p14:tracePt t="34150" x="6511925" y="2120900"/>
          <p14:tracePt t="34168" x="6270625" y="2106613"/>
          <p14:tracePt t="34183" x="6056313" y="2079625"/>
          <p14:tracePt t="34200" x="5827713" y="2066925"/>
          <p14:tracePt t="34201" x="5746750" y="2066925"/>
          <p14:tracePt t="34217" x="5599113" y="2066925"/>
          <p14:tracePt t="34233" x="5438775" y="2066925"/>
          <p14:tracePt t="34235" x="5330825" y="2066925"/>
          <p14:tracePt t="34249" x="5249863" y="2066925"/>
          <p14:tracePt t="34250" x="5141913" y="2066925"/>
          <p14:tracePt t="34267" x="4941888" y="2052638"/>
          <p14:tracePt t="34269" x="4860925" y="2052638"/>
          <p14:tracePt t="34283" x="4767263" y="2027238"/>
          <p14:tracePt t="34284" x="4686300" y="2012950"/>
          <p14:tracePt t="34299" x="4578350" y="2000250"/>
          <p14:tracePt t="34318" x="4484688" y="1985963"/>
          <p14:tracePt t="34333" x="4445000" y="1973263"/>
          <p14:tracePt t="34350" x="4418013" y="1958975"/>
          <p14:tracePt t="34367" x="4391025" y="1946275"/>
          <p14:tracePt t="34385" x="4376738" y="1946275"/>
          <p14:tracePt t="34400" x="4364038" y="1946275"/>
          <p14:tracePt t="34417" x="4349750" y="1946275"/>
          <p14:tracePt t="34487" x="4364038" y="1946275"/>
          <p14:tracePt t="34494" x="4376738" y="1946275"/>
          <p14:tracePt t="34501" x="4391025" y="1946275"/>
          <p14:tracePt t="34516" x="4418013" y="1946275"/>
          <p14:tracePt t="34516" x="4457700" y="1946275"/>
          <p14:tracePt t="34534" x="4578350" y="1931988"/>
          <p14:tracePt t="34535" x="4672013" y="1919288"/>
          <p14:tracePt t="34550" x="4806950" y="1919288"/>
          <p14:tracePt t="34552" x="4914900" y="1905000"/>
          <p14:tracePt t="34566" x="5116513" y="1879600"/>
          <p14:tracePt t="34569" x="5195888" y="1879600"/>
          <p14:tracePt t="34585" x="5303838" y="1879600"/>
          <p14:tracePt t="34600" x="5397500" y="1879600"/>
          <p14:tracePt t="34618" x="5478463" y="1879600"/>
          <p14:tracePt t="34634" x="5532438" y="1879600"/>
          <p14:tracePt t="34637" x="5545138" y="1879600"/>
          <p14:tracePt t="34651" x="5572125" y="1879600"/>
          <p14:tracePt t="34666" x="5586413" y="1892300"/>
          <p14:tracePt t="34682" x="5613400" y="1905000"/>
          <p14:tracePt t="34699" x="5613400" y="1919288"/>
          <p14:tracePt t="34699" x="5626100" y="1919288"/>
          <p14:tracePt t="34715" x="5638800" y="1919288"/>
          <p14:tracePt t="34732" x="5653088" y="1919288"/>
          <p14:tracePt t="34749" x="5653088" y="1931988"/>
          <p14:tracePt t="34766" x="5680075" y="1946275"/>
          <p14:tracePt t="34782" x="5680075" y="1958975"/>
          <p14:tracePt t="34799" x="5692775" y="1973263"/>
          <p14:tracePt t="34799" x="5707063" y="1973263"/>
          <p14:tracePt t="34816" x="5707063" y="1985963"/>
          <p14:tracePt t="34832" x="5719763" y="2000250"/>
          <p14:tracePt t="34849" x="5734050" y="2000250"/>
          <p14:tracePt t="34850" x="5746750" y="2000250"/>
          <p14:tracePt t="34866" x="5773738" y="2027238"/>
          <p14:tracePt t="34882" x="5786438" y="2052638"/>
          <p14:tracePt t="34882" x="5800725" y="2066925"/>
          <p14:tracePt t="34899" x="5813425" y="2079625"/>
          <p14:tracePt t="34915" x="5827713" y="2079625"/>
          <p14:tracePt t="34932" x="5840413" y="2093913"/>
          <p14:tracePt t="34949" x="5854700" y="2106613"/>
          <p14:tracePt t="34966" x="5867400" y="2120900"/>
          <p14:tracePt t="34990" x="5867400" y="2133600"/>
          <p14:tracePt t="35080" x="5867400" y="2147888"/>
          <p14:tracePt t="35094" x="5881688" y="2160588"/>
          <p14:tracePt t="35115" x="5894388" y="2160588"/>
          <p14:tracePt t="35122" x="5908675" y="2174875"/>
          <p14:tracePt t="35133" x="5921375" y="2187575"/>
          <p14:tracePt t="35135" x="5935663" y="2200275"/>
          <p14:tracePt t="35150" x="5975350" y="2227263"/>
          <p14:tracePt t="35167" x="5988050" y="2254250"/>
          <p14:tracePt t="35169" x="6015038" y="2268538"/>
          <p14:tracePt t="35183" x="6042025" y="2295525"/>
          <p14:tracePt t="35200" x="6083300" y="2322513"/>
          <p14:tracePt t="35218" x="6108700" y="2347913"/>
          <p14:tracePt t="35233" x="6135688" y="2362200"/>
          <p14:tracePt t="35250" x="6149975" y="2389188"/>
          <p14:tracePt t="35251" x="6162675" y="2401888"/>
          <p14:tracePt t="35266" x="6176963" y="2401888"/>
          <p14:tracePt t="35267" x="6176963" y="2416175"/>
          <p14:tracePt t="35285" x="6189663" y="2428875"/>
          <p14:tracePt t="35306" x="6203950" y="2428875"/>
          <p14:tracePt t="35316" x="6203950" y="2443163"/>
          <p14:tracePt t="35334" x="6216650" y="2443163"/>
          <p14:tracePt t="35387" x="6230938" y="2443163"/>
          <p14:tracePt t="35394" x="6230938" y="2455863"/>
          <p14:tracePt t="35401" x="6243638" y="2470150"/>
          <p14:tracePt t="35417" x="6256338" y="2470150"/>
          <p14:tracePt t="35434" x="6256338" y="2495550"/>
          <p14:tracePt t="35436" x="6256338" y="2522538"/>
          <p14:tracePt t="35451" x="6270625" y="2536825"/>
          <p14:tracePt t="35467" x="6283325" y="2563813"/>
          <p14:tracePt t="35469" x="6283325" y="2576513"/>
          <p14:tracePt t="35484" x="6283325" y="2590800"/>
          <p14:tracePt t="35500" x="6297613" y="2603500"/>
          <p14:tracePt t="35517" x="6297613" y="2617788"/>
          <p14:tracePt t="35533" x="6297613" y="2630488"/>
          <p14:tracePt t="35551" x="6297613" y="2643188"/>
          <p14:tracePt t="35567" x="6297613" y="2657475"/>
          <p14:tracePt t="35583" x="6297613" y="2670175"/>
          <p14:tracePt t="35600" x="6297613" y="2684463"/>
          <p14:tracePt t="35619" x="6297613" y="2697163"/>
          <p14:tracePt t="35634" x="6297613" y="2711450"/>
          <p14:tracePt t="35653" x="6283325" y="2724150"/>
          <p14:tracePt t="35667" x="6270625" y="2724150"/>
          <p14:tracePt t="35682" x="6270625" y="2738438"/>
          <p14:tracePt t="35700" x="6256338" y="2765425"/>
          <p14:tracePt t="35716" x="6243638" y="2765425"/>
          <p14:tracePt t="35717" x="6230938" y="2765425"/>
          <p14:tracePt t="35734" x="6230938" y="2778125"/>
          <p14:tracePt t="35735" x="6216650" y="2778125"/>
          <p14:tracePt t="35750" x="6216650" y="2790825"/>
          <p14:tracePt t="35751" x="6203950" y="2790825"/>
          <p14:tracePt t="35767" x="6203950" y="2805113"/>
          <p14:tracePt t="35797" x="6189663" y="2805113"/>
          <p14:tracePt t="35988" x="6176963" y="2805113"/>
          <p14:tracePt t="36001" x="6162675" y="2805113"/>
          <p14:tracePt t="36016" x="6149975" y="2805113"/>
          <p14:tracePt t="36023" x="6135688" y="2817813"/>
          <p14:tracePt t="36034" x="6122988" y="2817813"/>
          <p14:tracePt t="36036" x="6096000" y="2832100"/>
          <p14:tracePt t="36051" x="6069013" y="2844800"/>
          <p14:tracePt t="36066" x="6042025" y="2844800"/>
          <p14:tracePt t="36084" x="6015038" y="2859088"/>
          <p14:tracePt t="36100" x="6002338" y="2871788"/>
          <p14:tracePt t="36117" x="5975350" y="2871788"/>
          <p14:tracePt t="36138" x="5961063" y="2871788"/>
          <p14:tracePt t="36151" x="5948363" y="2871788"/>
          <p14:tracePt t="36166" x="5935663" y="2886075"/>
          <p14:tracePt t="36183" x="5908675" y="2898775"/>
          <p14:tracePt t="36186" x="5881688" y="2913063"/>
          <p14:tracePt t="36200" x="5854700" y="2913063"/>
          <p14:tracePt t="36216" x="5840413" y="2925763"/>
          <p14:tracePt t="36235" x="5813425" y="2938463"/>
          <p14:tracePt t="36250" x="5773738" y="2938463"/>
          <p14:tracePt t="36267" x="5734050" y="2952750"/>
          <p14:tracePt t="36283" x="5719763" y="2952750"/>
          <p14:tracePt t="36284" x="5707063" y="2952750"/>
          <p14:tracePt t="36303" x="5680075" y="2952750"/>
          <p14:tracePt t="36317" x="5665788" y="2952750"/>
          <p14:tracePt t="36343" x="5653088" y="2952750"/>
          <p14:tracePt t="36357" x="5638800" y="2952750"/>
          <p14:tracePt t="36424" x="5626100" y="2952750"/>
          <p14:tracePt t="36446" x="5613400" y="2952750"/>
          <p14:tracePt t="36452" x="5599113" y="2952750"/>
          <p14:tracePt t="36467" x="5586413" y="2965450"/>
          <p14:tracePt t="36485" x="5532438" y="2979738"/>
          <p14:tracePt t="36501" x="5505450" y="2992438"/>
          <p14:tracePt t="36502" x="5491163" y="2992438"/>
          <p14:tracePt t="36516" x="5438775" y="3006725"/>
          <p14:tracePt t="36534" x="5384800" y="3019425"/>
          <p14:tracePt t="36551" x="5357813" y="3033713"/>
          <p14:tracePt t="36552" x="5330825" y="3033713"/>
          <p14:tracePt t="36553" x="5291138" y="3033713"/>
          <p14:tracePt t="36568" x="5210175" y="3046413"/>
          <p14:tracePt t="36582" x="5168900" y="3046413"/>
          <p14:tracePt t="36583" x="5129213" y="3046413"/>
          <p14:tracePt t="36599" x="5048250" y="3046413"/>
          <p14:tracePt t="36616" x="4914900" y="3046413"/>
          <p14:tracePt t="36633" x="4752975" y="3046413"/>
          <p14:tracePt t="36651" x="4551363" y="3006725"/>
          <p14:tracePt t="36652" x="4471988" y="3006725"/>
          <p14:tracePt t="36666" x="4310063" y="2965450"/>
          <p14:tracePt t="36685" x="4189413" y="2938463"/>
          <p14:tracePt t="36699" x="4135438" y="2925763"/>
          <p14:tracePt t="36718" x="4081463" y="2925763"/>
          <p14:tracePt t="36734" x="4054475" y="2925763"/>
          <p14:tracePt t="36750" x="4041775" y="2925763"/>
          <p14:tracePt t="36766" x="4027488" y="2925763"/>
          <p14:tracePt t="36819" x="4027488" y="2938463"/>
          <p14:tracePt t="36840" x="4027488" y="2952750"/>
          <p14:tracePt t="36855" x="4014788" y="2965450"/>
          <p14:tracePt t="36867" x="4002088" y="2979738"/>
          <p14:tracePt t="36875" x="3987800" y="2979738"/>
          <p14:tracePt t="36884" x="3975100" y="2979738"/>
          <p14:tracePt t="36900" x="3960813" y="2992438"/>
          <p14:tracePt t="36902" x="3933825" y="2992438"/>
          <p14:tracePt t="36917" x="3894138" y="3006725"/>
          <p14:tracePt t="36933" x="3852863" y="3019425"/>
          <p14:tracePt t="36951" x="3813175" y="3046413"/>
          <p14:tracePt t="36967" x="3786188" y="3046413"/>
          <p14:tracePt t="36984" x="3759200" y="3060700"/>
          <p14:tracePt t="37000" x="3746500" y="3060700"/>
          <p14:tracePt t="37017" x="3732213" y="3060700"/>
          <p14:tracePt t="37034" x="3719513" y="3060700"/>
          <p14:tracePt t="37236" x="3746500" y="3060700"/>
          <p14:tracePt t="37250" x="3773488" y="3060700"/>
          <p14:tracePt t="37257" x="3786188" y="3060700"/>
          <p14:tracePt t="37266" x="3813175" y="3060700"/>
          <p14:tracePt t="37284" x="3948113" y="3060700"/>
          <p14:tracePt t="37300" x="4081463" y="3060700"/>
          <p14:tracePt t="37318" x="4324350" y="3019425"/>
          <p14:tracePt t="37333" x="4376738" y="3019425"/>
          <p14:tracePt t="37333" x="4418013" y="3019425"/>
          <p14:tracePt t="37350" x="4511675" y="3006725"/>
          <p14:tracePt t="37352" x="4538663" y="2992438"/>
          <p14:tracePt t="37367" x="4578350" y="2992438"/>
          <p14:tracePt t="37383" x="4605338" y="2992438"/>
          <p14:tracePt t="37401" x="4646613" y="2992438"/>
          <p14:tracePt t="37415" x="4659313" y="2992438"/>
          <p14:tracePt t="37435" x="4672013" y="2992438"/>
          <p14:tracePt t="37450" x="4686300" y="2992438"/>
          <p14:tracePt t="37467" x="4699000" y="2992438"/>
          <p14:tracePt t="37583" x="4713288" y="2992438"/>
          <p14:tracePt t="37598" x="4725988" y="2992438"/>
          <p14:tracePt t="37606" x="4740275" y="2992438"/>
          <p14:tracePt t="37617" x="4752975" y="2992438"/>
          <p14:tracePt t="37633" x="4767263" y="2992438"/>
          <p14:tracePt t="37634" x="4779963" y="2992438"/>
          <p14:tracePt t="37650" x="4819650" y="2992438"/>
          <p14:tracePt t="37652" x="4833938" y="2992438"/>
          <p14:tracePt t="37667" x="4846638" y="2992438"/>
          <p14:tracePt t="37683" x="4887913" y="2992438"/>
          <p14:tracePt t="37701" x="4941888" y="2992438"/>
          <p14:tracePt t="37716" x="4968875" y="2992438"/>
          <p14:tracePt t="37734" x="5035550" y="2992438"/>
          <p14:tracePt t="37749" x="5048250" y="2992438"/>
          <p14:tracePt t="37751" x="5075238" y="2992438"/>
          <p14:tracePt t="37768" x="5116513" y="2992438"/>
          <p14:tracePt t="37783" x="5141913" y="2992438"/>
          <p14:tracePt t="37784" x="5156200" y="2992438"/>
          <p14:tracePt t="37799" x="5183188" y="2992438"/>
          <p14:tracePt t="37817" x="5183188" y="3006725"/>
          <p14:tracePt t="37818" x="5195888" y="3006725"/>
          <p14:tracePt t="37832" x="5210175" y="3006725"/>
          <p14:tracePt t="37851" x="5249863" y="3006725"/>
          <p14:tracePt t="37866" x="5264150" y="3006725"/>
          <p14:tracePt t="37884" x="5276850" y="3006725"/>
          <p14:tracePt t="37900" x="5303838" y="3006725"/>
          <p14:tracePt t="37916" x="5316538" y="3006725"/>
          <p14:tracePt t="37918" x="5343525" y="3006725"/>
          <p14:tracePt t="37933" x="5357813" y="3006725"/>
          <p14:tracePt t="37950" x="5397500" y="3006725"/>
          <p14:tracePt t="37952" x="5411788" y="2992438"/>
          <p14:tracePt t="37967" x="5438775" y="2992438"/>
          <p14:tracePt t="37983" x="5464175" y="2992438"/>
          <p14:tracePt t="38001" x="5491163" y="2992438"/>
          <p14:tracePt t="38016" x="5518150" y="2992438"/>
          <p14:tracePt t="38049" x="5532438" y="2992438"/>
          <p14:tracePt t="38061" x="5545138" y="2992438"/>
          <p14:tracePt t="38074" x="5559425" y="2992438"/>
          <p14:tracePt t="38136" x="5572125" y="2979738"/>
          <p14:tracePt t="38149" x="5586413" y="2979738"/>
          <p14:tracePt t="38157" x="5586413" y="2965450"/>
          <p14:tracePt t="38166" x="5599113" y="2965450"/>
          <p14:tracePt t="38183" x="5613400" y="2952750"/>
          <p14:tracePt t="38199" x="5626100" y="2952750"/>
          <p14:tracePt t="38200" x="5638800" y="2952750"/>
          <p14:tracePt t="38217" x="5653088" y="2952750"/>
          <p14:tracePt t="38233" x="5665788" y="2952750"/>
          <p14:tracePt t="38234" x="5680075" y="2938463"/>
          <p14:tracePt t="38251" x="5707063" y="2925763"/>
          <p14:tracePt t="38252" x="5719763" y="2913063"/>
          <p14:tracePt t="38267" x="5761038" y="2898775"/>
          <p14:tracePt t="38268" x="5827713" y="2844800"/>
          <p14:tracePt t="38283" x="6122988" y="2617788"/>
          <p14:tracePt t="38852" x="6096000" y="2617788"/>
          <p14:tracePt t="38858" x="6042025" y="2643188"/>
          <p14:tracePt t="38867" x="5988050" y="2670175"/>
          <p14:tracePt t="38883" x="5800725" y="2765425"/>
          <p14:tracePt t="38901" x="5599113" y="2859088"/>
          <p14:tracePt t="38916" x="5559425" y="2871788"/>
          <p14:tracePt t="38916" x="5505450" y="2898775"/>
          <p14:tracePt t="38935" x="5424488" y="2925763"/>
          <p14:tracePt t="38949" x="5397500" y="2925763"/>
          <p14:tracePt t="38951" x="5384800" y="2938463"/>
          <p14:tracePt t="38966" x="5357813" y="2938463"/>
          <p14:tracePt t="38983" x="5330825" y="2952750"/>
          <p14:tracePt t="38985" x="5316538" y="2965450"/>
          <p14:tracePt t="39000" x="5303838" y="2965450"/>
          <p14:tracePt t="39018" x="5291138" y="2965450"/>
          <p14:tracePt t="39031" x="5276850" y="2965450"/>
          <p14:tracePt t="39051" x="5264150" y="2965450"/>
          <p14:tracePt t="39066" x="5249863" y="2965450"/>
          <p14:tracePt t="39084" x="5168900" y="2965450"/>
          <p14:tracePt t="39100" x="5129213" y="2965450"/>
          <p14:tracePt t="39100" x="5048250" y="2992438"/>
          <p14:tracePt t="39116" x="4846638" y="3019425"/>
          <p14:tracePt t="39118" x="4752975" y="3046413"/>
          <p14:tracePt t="39133" x="4646613" y="3060700"/>
          <p14:tracePt t="39133" x="4524375" y="3086100"/>
          <p14:tracePt t="39149" x="4229100" y="3140075"/>
          <p14:tracePt t="39167" x="2940050" y="3516313"/>
          <p14:tracePt t="39183" x="2268538" y="3717925"/>
          <p14:tracePt t="39201" x="1624013" y="3986213"/>
          <p14:tracePt t="39216" x="1423988" y="4067175"/>
          <p14:tracePt t="39216" x="1289050" y="4133850"/>
          <p14:tracePt t="39233" x="1020763" y="4281488"/>
          <p14:tracePt t="39235" x="927100" y="4335463"/>
          <p14:tracePt t="39249" x="831850" y="4387850"/>
          <p14:tracePt t="39250" x="738188" y="4441825"/>
          <p14:tracePt t="39266" x="496888" y="4630738"/>
          <p14:tracePt t="39268" x="403225" y="4710113"/>
          <p14:tracePt t="39282" x="295275" y="4778375"/>
          <p14:tracePt t="39283" x="228600" y="4830763"/>
          <p14:tracePt t="39300" x="107950" y="4938713"/>
          <p14:tracePt t="39303" x="66675" y="49784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14. For reservations involving children, what is the most common room type, and what is the average price for that room type?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C5657-4FF4-249E-D4D8-54ABFF2DF38E}"/>
              </a:ext>
            </a:extLst>
          </p:cNvPr>
          <p:cNvSpPr txBox="1"/>
          <p:nvPr/>
        </p:nvSpPr>
        <p:spPr>
          <a:xfrm>
            <a:off x="8634583" y="3361430"/>
            <a:ext cx="30339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Most common room type is </a:t>
            </a:r>
            <a:r>
              <a:rPr lang="en-US" sz="2200" b="1" dirty="0" err="1"/>
              <a:t>Room_Type</a:t>
            </a:r>
            <a:r>
              <a:rPr lang="en-US" sz="2200" b="1" dirty="0"/>
              <a:t> 1 </a:t>
            </a:r>
            <a:r>
              <a:rPr lang="en-US" sz="2200" dirty="0"/>
              <a:t>and its average price is 123.122</a:t>
            </a:r>
            <a:endParaRPr lang="LID4096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CBA76-E411-FEEA-F8FC-1C2BC4963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8" y="2050021"/>
            <a:ext cx="7548160" cy="37267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6EA920-7A45-594D-8A82-55F91CB69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438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64"/>
    </mc:Choice>
    <mc:Fallback>
      <p:transition spd="slow" advTm="47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2" x="442913" y="6213475"/>
          <p14:tracePt t="944" x="819150" y="6026150"/>
          <p14:tracePt t="945" x="1074738" y="5878513"/>
          <p14:tracePt t="960" x="1557338" y="5622925"/>
          <p14:tracePt t="977" x="2000250" y="5421313"/>
          <p14:tracePt t="977" x="2174875" y="5341938"/>
          <p14:tracePt t="994" x="2416175" y="5248275"/>
          <p14:tracePt t="1011" x="2538413" y="5194300"/>
          <p14:tracePt t="1013" x="2605088" y="5180013"/>
          <p14:tracePt t="1027" x="2671763" y="5140325"/>
          <p14:tracePt t="1028" x="2725738" y="5126038"/>
          <p14:tracePt t="1043" x="2913063" y="5073650"/>
          <p14:tracePt t="1061" x="3035300" y="5046663"/>
          <p14:tracePt t="1063" x="3101975" y="5032375"/>
          <p14:tracePt t="1067" x="3141663" y="5019675"/>
          <p14:tracePt t="1077" x="3208338" y="4992688"/>
          <p14:tracePt t="1095" x="3303588" y="4978400"/>
          <p14:tracePt t="1111" x="3330575" y="4978400"/>
          <p14:tracePt t="1127" x="3357563" y="4965700"/>
          <p14:tracePt t="1128" x="3370263" y="4965700"/>
          <p14:tracePt t="1143" x="3409950" y="4953000"/>
          <p14:tracePt t="1160" x="3478213" y="4938713"/>
          <p14:tracePt t="1163" x="3505200" y="4926013"/>
          <p14:tracePt t="1178" x="3584575" y="4899025"/>
          <p14:tracePt t="1193" x="3679825" y="4857750"/>
          <p14:tracePt t="1210" x="3746500" y="4845050"/>
          <p14:tracePt t="1211" x="3773488" y="4830763"/>
          <p14:tracePt t="1228" x="3813175" y="4818063"/>
          <p14:tracePt t="1245" x="3894138" y="4805363"/>
          <p14:tracePt t="1261" x="3921125" y="4791075"/>
          <p14:tracePt t="1279" x="3960813" y="4791075"/>
          <p14:tracePt t="1293" x="3975100" y="4778375"/>
          <p14:tracePt t="1294" x="3987800" y="4778375"/>
          <p14:tracePt t="1311" x="4002088" y="4751388"/>
          <p14:tracePt t="1312" x="4014788" y="4737100"/>
          <p14:tracePt t="1327" x="4014788" y="4724400"/>
          <p14:tracePt t="9572" x="4014788" y="4710113"/>
          <p14:tracePt t="9578" x="4014788" y="4697413"/>
          <p14:tracePt t="9593" x="4014788" y="4683125"/>
          <p14:tracePt t="9594" x="4014788" y="4657725"/>
          <p14:tracePt t="9610" x="4002088" y="4630738"/>
          <p14:tracePt t="9628" x="3987800" y="4603750"/>
          <p14:tracePt t="9643" x="3975100" y="4589463"/>
          <p14:tracePt t="9661" x="3975100" y="4562475"/>
          <p14:tracePt t="9681" x="3975100" y="4549775"/>
          <p14:tracePt t="9695" x="3975100" y="4535488"/>
          <p14:tracePt t="9804" x="3975100" y="4522788"/>
          <p14:tracePt t="9810" x="3975100" y="4510088"/>
          <p14:tracePt t="9826" x="3975100" y="4441825"/>
          <p14:tracePt t="9844" x="4014788" y="4294188"/>
          <p14:tracePt t="9846" x="4014788" y="4173538"/>
          <p14:tracePt t="9860" x="4014788" y="4092575"/>
          <p14:tracePt t="9862" x="4027488" y="4013200"/>
          <p14:tracePt t="9877" x="4027488" y="3905250"/>
          <p14:tracePt t="9894" x="4027488" y="3851275"/>
          <p14:tracePt t="9894" x="4027488" y="3824288"/>
          <p14:tracePt t="9909" x="4027488" y="3797300"/>
          <p14:tracePt t="9926" x="4027488" y="3771900"/>
          <p14:tracePt t="9927" x="4027488" y="3757613"/>
          <p14:tracePt t="9943" x="4027488" y="3730625"/>
          <p14:tracePt t="9960" x="4027488" y="3717925"/>
          <p14:tracePt t="9980" x="4027488" y="3703638"/>
          <p14:tracePt t="9993" x="4027488" y="3676650"/>
          <p14:tracePt t="9995" x="4027488" y="3663950"/>
          <p14:tracePt t="10010" x="4014788" y="3582988"/>
          <p14:tracePt t="10027" x="4014788" y="3489325"/>
          <p14:tracePt t="10044" x="4002088" y="3395663"/>
          <p14:tracePt t="10045" x="4002088" y="3341688"/>
          <p14:tracePt t="10060" x="4002088" y="3302000"/>
          <p14:tracePt t="10077" x="3987800" y="3248025"/>
          <p14:tracePt t="10093" x="3987800" y="3208338"/>
          <p14:tracePt t="10110" x="3987800" y="3194050"/>
          <p14:tracePt t="10111" x="3987800" y="3181350"/>
          <p14:tracePt t="10126" x="3987800" y="3154363"/>
          <p14:tracePt t="10143" x="3987800" y="3073400"/>
          <p14:tracePt t="10145" x="3987800" y="2992438"/>
          <p14:tracePt t="10160" x="3987800" y="2886075"/>
          <p14:tracePt t="10160" x="3987800" y="2751138"/>
          <p14:tracePt t="10177" x="3987800" y="2495550"/>
          <p14:tracePt t="10194" x="4027488" y="2295525"/>
          <p14:tracePt t="10210" x="4027488" y="2227263"/>
          <p14:tracePt t="10227" x="4027488" y="2160588"/>
          <p14:tracePt t="10243" x="4027488" y="2106613"/>
          <p14:tracePt t="10262" x="4014788" y="1973263"/>
          <p14:tracePt t="10276" x="3987800" y="1919288"/>
          <p14:tracePt t="10277" x="3987800" y="1852613"/>
          <p14:tracePt t="10294" x="3960813" y="1744663"/>
          <p14:tracePt t="10296" x="3948113" y="1690688"/>
          <p14:tracePt t="10311" x="3921125" y="1597025"/>
          <p14:tracePt t="10327" x="3906838" y="1530350"/>
          <p14:tracePt t="10330" x="3894138" y="1503363"/>
          <p14:tracePt t="10345" x="3879850" y="1462088"/>
          <p14:tracePt t="10360" x="3852863" y="1422400"/>
          <p14:tracePt t="10378" x="3840163" y="1395413"/>
          <p14:tracePt t="10393" x="3827463" y="1368425"/>
          <p14:tracePt t="10411" x="3827463" y="1341438"/>
          <p14:tracePt t="10427" x="3813175" y="1328738"/>
          <p14:tracePt t="10443" x="3800475" y="1301750"/>
          <p14:tracePt t="10460" x="3786188" y="1289050"/>
          <p14:tracePt t="10462" x="3786188" y="1274763"/>
          <p14:tracePt t="10479" x="3773488" y="1235075"/>
          <p14:tracePt t="10494" x="3759200" y="1208088"/>
          <p14:tracePt t="10510" x="3746500" y="1166813"/>
          <p14:tracePt t="10527" x="3732213" y="1141413"/>
          <p14:tracePt t="10543" x="3732213" y="1114425"/>
          <p14:tracePt t="10560" x="3732213" y="1100138"/>
          <p14:tracePt t="10561" x="3732213" y="1087438"/>
          <p14:tracePt t="10577" x="3732213" y="1073150"/>
          <p14:tracePt t="10593" x="3732213" y="1060450"/>
          <p14:tracePt t="10610" x="3732213" y="1046163"/>
          <p14:tracePt t="10626" x="3732213" y="1033463"/>
          <p14:tracePt t="10644" x="3759200" y="1020763"/>
          <p14:tracePt t="10660" x="3773488" y="1020763"/>
          <p14:tracePt t="10678" x="3800475" y="1020763"/>
          <p14:tracePt t="10693" x="3840163" y="1006475"/>
          <p14:tracePt t="10710" x="3906838" y="1006475"/>
          <p14:tracePt t="10712" x="3975100" y="1006475"/>
          <p14:tracePt t="10727" x="4081463" y="1006475"/>
          <p14:tracePt t="10744" x="4216400" y="1006475"/>
          <p14:tracePt t="10746" x="4283075" y="1006475"/>
          <p14:tracePt t="10762" x="4403725" y="993775"/>
          <p14:tracePt t="10778" x="4497388" y="993775"/>
          <p14:tracePt t="10780" x="4565650" y="993775"/>
          <p14:tracePt t="10795" x="4686300" y="993775"/>
          <p14:tracePt t="10811" x="4819650" y="993775"/>
          <p14:tracePt t="10828" x="5008563" y="993775"/>
          <p14:tracePt t="10843" x="5129213" y="993775"/>
          <p14:tracePt t="10860" x="5237163" y="1006475"/>
          <p14:tracePt t="10877" x="5316538" y="1033463"/>
          <p14:tracePt t="10878" x="5384800" y="1033463"/>
          <p14:tracePt t="10893" x="5464175" y="1046163"/>
          <p14:tracePt t="10894" x="5532438" y="1046163"/>
          <p14:tracePt t="10910" x="5586413" y="1060450"/>
          <p14:tracePt t="10911" x="5653088" y="1060450"/>
          <p14:tracePt t="10926" x="5840413" y="1060450"/>
          <p14:tracePt t="10943" x="6297613" y="1060450"/>
          <p14:tracePt t="10959" x="6592888" y="1060450"/>
          <p14:tracePt t="10977" x="6954838" y="1073150"/>
          <p14:tracePt t="10993" x="7035800" y="1073150"/>
          <p14:tracePt t="10994" x="7116763" y="1087438"/>
          <p14:tracePt t="11011" x="7358063" y="1166813"/>
          <p14:tracePt t="11027" x="7451725" y="1181100"/>
          <p14:tracePt t="11028" x="7545388" y="1220788"/>
          <p14:tracePt t="11043" x="7747000" y="1247775"/>
          <p14:tracePt t="11045" x="7827963" y="1289050"/>
          <p14:tracePt t="11060" x="8029575" y="1328738"/>
          <p14:tracePt t="11076" x="8204200" y="1355725"/>
          <p14:tracePt t="11094" x="8391525" y="1368425"/>
          <p14:tracePt t="11110" x="8499475" y="1368425"/>
          <p14:tracePt t="11129" x="8634413" y="1368425"/>
          <p14:tracePt t="11144" x="8728075" y="1368425"/>
          <p14:tracePt t="11160" x="8809038" y="1355725"/>
          <p14:tracePt t="11162" x="8848725" y="1341438"/>
          <p14:tracePt t="11176" x="8861425" y="1341438"/>
          <p14:tracePt t="11177" x="8875713" y="1341438"/>
          <p14:tracePt t="11193" x="8929688" y="1328738"/>
          <p14:tracePt t="11210" x="8956675" y="1328738"/>
          <p14:tracePt t="11211" x="8956675" y="1314450"/>
          <p14:tracePt t="11226" x="8983663" y="1314450"/>
          <p14:tracePt t="11244" x="8996363" y="1314450"/>
          <p14:tracePt t="11260" x="9009063" y="1314450"/>
          <p14:tracePt t="11277" x="9023350" y="1314450"/>
          <p14:tracePt t="11293" x="9036050" y="1314450"/>
          <p14:tracePt t="11309" x="9050338" y="1301750"/>
          <p14:tracePt t="11328" x="9050338" y="1289050"/>
          <p14:tracePt t="11346" x="9050338" y="1274763"/>
          <p14:tracePt t="11361" x="9063038" y="1262063"/>
          <p14:tracePt t="11377" x="9063038" y="1247775"/>
          <p14:tracePt t="11395" x="9077325" y="1235075"/>
          <p14:tracePt t="11415" x="9077325" y="1220788"/>
          <p14:tracePt t="11428" x="9077325" y="1193800"/>
          <p14:tracePt t="11443" x="9077325" y="1181100"/>
          <p14:tracePt t="11445" x="9077325" y="1166813"/>
          <p14:tracePt t="11460" x="9063038" y="1141413"/>
          <p14:tracePt t="11462" x="9063038" y="1127125"/>
          <p14:tracePt t="11476" x="9063038" y="1100138"/>
          <p14:tracePt t="11477" x="9050338" y="1087438"/>
          <p14:tracePt t="11493" x="9009063" y="1033463"/>
          <p14:tracePt t="11510" x="8942388" y="966788"/>
          <p14:tracePt t="11511" x="8915400" y="912813"/>
          <p14:tracePt t="11526" x="8821738" y="819150"/>
          <p14:tracePt t="11544" x="8661400" y="711200"/>
          <p14:tracePt t="11560" x="8580438" y="630238"/>
          <p14:tracePt t="11576" x="8512175" y="590550"/>
          <p14:tracePt t="11578" x="8486775" y="563563"/>
          <p14:tracePt t="11593" x="8391525" y="523875"/>
          <p14:tracePt t="11610" x="8285163" y="469900"/>
          <p14:tracePt t="11612" x="8243888" y="442913"/>
          <p14:tracePt t="11626" x="8177213" y="415925"/>
          <p14:tracePt t="11627" x="8123238" y="388938"/>
          <p14:tracePt t="11642" x="7989888" y="322263"/>
          <p14:tracePt t="11659" x="7827963" y="268288"/>
          <p14:tracePt t="11676" x="7720013" y="241300"/>
          <p14:tracePt t="11694" x="7613650" y="214313"/>
          <p14:tracePt t="11710" x="7545388" y="201613"/>
          <p14:tracePt t="11728" x="7385050" y="147638"/>
          <p14:tracePt t="11743" x="7331075" y="147638"/>
          <p14:tracePt t="11744" x="7264400" y="147638"/>
          <p14:tracePt t="11760" x="7089775" y="134938"/>
          <p14:tracePt t="11762" x="6969125" y="120650"/>
          <p14:tracePt t="11777" x="6861175" y="120650"/>
          <p14:tracePt t="11778" x="6753225" y="120650"/>
          <p14:tracePt t="11793" x="6578600" y="93663"/>
          <p14:tracePt t="11810" x="6391275" y="80963"/>
          <p14:tracePt t="11811" x="6243638" y="53975"/>
          <p14:tracePt t="11827" x="6002338" y="53975"/>
          <p14:tracePt t="11845" x="5303838" y="53975"/>
          <p14:tracePt t="11860" x="4740275" y="93663"/>
          <p14:tracePt t="11876" x="4256088" y="107950"/>
          <p14:tracePt t="11878" x="4068763" y="134938"/>
          <p14:tracePt t="11893" x="3933825" y="134938"/>
          <p14:tracePt t="11893" x="3800475" y="134938"/>
          <p14:tracePt t="11910" x="3679825" y="134938"/>
          <p14:tracePt t="11912" x="3598863" y="134938"/>
          <p14:tracePt t="11926" x="3557588" y="134938"/>
          <p14:tracePt t="11928" x="3517900" y="134938"/>
          <p14:tracePt t="11943" x="3397250" y="134938"/>
          <p14:tracePt t="11960" x="3262313" y="134938"/>
          <p14:tracePt t="11962" x="3182938" y="134938"/>
          <p14:tracePt t="11976" x="3008313" y="147638"/>
          <p14:tracePt t="11995" x="2698750" y="214313"/>
          <p14:tracePt t="12010" x="2551113" y="255588"/>
          <p14:tracePt t="12027" x="2457450" y="282575"/>
          <p14:tracePt t="12030" x="2430463" y="282575"/>
          <p14:tracePt t="12044" x="2403475" y="295275"/>
          <p14:tracePt t="12045" x="2376488" y="295275"/>
          <p14:tracePt t="12060" x="2336800" y="295275"/>
          <p14:tracePt t="12077" x="2322513" y="307975"/>
          <p14:tracePt t="12078" x="2309813" y="307975"/>
          <p14:tracePt t="12093" x="2282825" y="322263"/>
          <p14:tracePt t="12111" x="2243138" y="349250"/>
          <p14:tracePt t="12126" x="2228850" y="388938"/>
          <p14:tracePt t="12145" x="2147888" y="455613"/>
          <p14:tracePt t="12160" x="2093913" y="563563"/>
          <p14:tracePt t="12177" x="2014538" y="765175"/>
          <p14:tracePt t="12178" x="1973263" y="885825"/>
          <p14:tracePt t="12193" x="1933575" y="1006475"/>
          <p14:tracePt t="12194" x="1906588" y="1087438"/>
          <p14:tracePt t="12210" x="1852613" y="1247775"/>
          <p14:tracePt t="12212" x="1852613" y="1301750"/>
          <p14:tracePt t="12228" x="1825625" y="1395413"/>
          <p14:tracePt t="12243" x="1825625" y="1436688"/>
          <p14:tracePt t="12264" x="1825625" y="1476375"/>
          <p14:tracePt t="12276" x="1825625" y="1503363"/>
          <p14:tracePt t="12294" x="1866900" y="1543050"/>
          <p14:tracePt t="12310" x="1893888" y="1557338"/>
          <p14:tracePt t="12311" x="1933575" y="1570038"/>
          <p14:tracePt t="12326" x="2068513" y="1609725"/>
          <p14:tracePt t="12329" x="2162175" y="1636713"/>
          <p14:tracePt t="12343" x="2243138" y="1663700"/>
          <p14:tracePt t="12344" x="2363788" y="1690688"/>
          <p14:tracePt t="12360" x="2511425" y="1704975"/>
          <p14:tracePt t="12377" x="2698750" y="1717675"/>
          <p14:tracePt t="12378" x="2806700" y="1717675"/>
          <p14:tracePt t="12393" x="3208338" y="1717675"/>
          <p14:tracePt t="12411" x="5210175" y="1368425"/>
          <p14:tracePt t="12426" x="6108700" y="1193800"/>
          <p14:tracePt t="12443" x="6565900" y="1127125"/>
          <p14:tracePt t="12445" x="6740525" y="1114425"/>
          <p14:tracePt t="12461" x="6981825" y="1114425"/>
          <p14:tracePt t="12477" x="7170738" y="1114425"/>
          <p14:tracePt t="12478" x="7250113" y="1114425"/>
          <p14:tracePt t="12493" x="7358063" y="1114425"/>
          <p14:tracePt t="12494" x="7478713" y="1114425"/>
          <p14:tracePt t="12511" x="7667625" y="1114425"/>
          <p14:tracePt t="12513" x="7773988" y="1114425"/>
          <p14:tracePt t="12527" x="7854950" y="1114425"/>
          <p14:tracePt t="12528" x="7935913" y="1114425"/>
          <p14:tracePt t="12543" x="8042275" y="1114425"/>
          <p14:tracePt t="12560" x="8123238" y="1114425"/>
          <p14:tracePt t="12576" x="8150225" y="1114425"/>
          <p14:tracePt t="12595" x="8177213" y="1114425"/>
          <p14:tracePt t="12610" x="8189913" y="1114425"/>
          <p14:tracePt t="12627" x="8204200" y="1114425"/>
          <p14:tracePt t="12751" x="8216900" y="1114425"/>
          <p14:tracePt t="12765" x="8231188" y="1114425"/>
          <p14:tracePt t="12799" x="8243888" y="1114425"/>
          <p14:tracePt t="12813" x="8258175" y="1114425"/>
          <p14:tracePt t="12827" x="8270875" y="1114425"/>
          <p14:tracePt t="13085" x="7975600" y="1355725"/>
          <p14:tracePt t="13092" x="7505700" y="1798638"/>
          <p14:tracePt t="13098" x="7116763" y="2093913"/>
          <p14:tracePt t="13109" x="6780213" y="2347913"/>
          <p14:tracePt t="13126" x="6351588" y="2643188"/>
          <p14:tracePt t="13127" x="6176963" y="2724150"/>
          <p14:tracePt t="13142" x="5948363" y="2832100"/>
          <p14:tracePt t="13159" x="5840413" y="2859088"/>
          <p14:tracePt t="13176" x="5692775" y="2871788"/>
          <p14:tracePt t="13193" x="5559425" y="2886075"/>
          <p14:tracePt t="13194" x="5505450" y="2898775"/>
          <p14:tracePt t="13210" x="5397500" y="2898775"/>
          <p14:tracePt t="13211" x="5303838" y="2925763"/>
          <p14:tracePt t="13227" x="5089525" y="2938463"/>
          <p14:tracePt t="13228" x="4968875" y="2938463"/>
          <p14:tracePt t="13244" x="4725988" y="2938463"/>
          <p14:tracePt t="13259" x="4538663" y="2938463"/>
          <p14:tracePt t="13278" x="4364038" y="2925763"/>
          <p14:tracePt t="13293" x="4297363" y="2898775"/>
          <p14:tracePt t="13310" x="4202113" y="2886075"/>
          <p14:tracePt t="13326" x="4162425" y="2886075"/>
          <p14:tracePt t="13327" x="4122738" y="2886075"/>
          <p14:tracePt t="13343" x="4041775" y="2886075"/>
          <p14:tracePt t="13345" x="4002088" y="2886075"/>
          <p14:tracePt t="13360" x="3933825" y="2886075"/>
          <p14:tracePt t="13377" x="3879850" y="2886075"/>
          <p14:tracePt t="13379" x="3852863" y="2886075"/>
          <p14:tracePt t="13395" x="3800475" y="2886075"/>
          <p14:tracePt t="13411" x="3773488" y="2886075"/>
          <p14:tracePt t="13413" x="3746500" y="2886075"/>
          <p14:tracePt t="13428" x="3679825" y="2886075"/>
          <p14:tracePt t="13443" x="3598863" y="2913063"/>
          <p14:tracePt t="13462" x="3490913" y="2965450"/>
          <p14:tracePt t="13477" x="3436938" y="2992438"/>
          <p14:tracePt t="13494" x="3382963" y="3019425"/>
          <p14:tracePt t="13511" x="3357563" y="3019425"/>
          <p14:tracePt t="13527" x="3343275" y="3019425"/>
          <p14:tracePt t="13550" x="3330575" y="3033713"/>
          <p14:tracePt t="13562" x="3316288" y="3033713"/>
          <p14:tracePt t="13577" x="3316288" y="3046413"/>
          <p14:tracePt t="13610" x="3316288" y="3060700"/>
          <p14:tracePt t="13704" x="3303588" y="3060700"/>
          <p14:tracePt t="13719" x="3289300" y="3060700"/>
          <p14:tracePt t="13732" x="3276600" y="3060700"/>
          <p14:tracePt t="13746" x="3262313" y="3060700"/>
          <p14:tracePt t="13760" x="3249613" y="3060700"/>
          <p14:tracePt t="13776" x="3182938" y="3060700"/>
          <p14:tracePt t="13793" x="3087688" y="3060700"/>
          <p14:tracePt t="13795" x="3048000" y="3060700"/>
          <p14:tracePt t="13809" x="2994025" y="3060700"/>
          <p14:tracePt t="13809" x="2927350" y="3060700"/>
          <p14:tracePt t="13826" x="2819400" y="3060700"/>
          <p14:tracePt t="13843" x="2698750" y="3060700"/>
          <p14:tracePt t="13859" x="2605088" y="3060700"/>
          <p14:tracePt t="13877" x="2457450" y="3060700"/>
          <p14:tracePt t="13893" x="2363788" y="3060700"/>
          <p14:tracePt t="13910" x="2201863" y="3060700"/>
          <p14:tracePt t="13925" x="2093913" y="3060700"/>
          <p14:tracePt t="13943" x="2000250" y="3060700"/>
          <p14:tracePt t="13944" x="1987550" y="3060700"/>
          <p14:tracePt t="13959" x="1960563" y="3060700"/>
          <p14:tracePt t="13960" x="1933575" y="3060700"/>
          <p14:tracePt t="13976" x="1879600" y="3060700"/>
          <p14:tracePt t="13993" x="1812925" y="3060700"/>
          <p14:tracePt t="13993" x="1785938" y="3060700"/>
          <p14:tracePt t="14009" x="1731963" y="3060700"/>
          <p14:tracePt t="14027" x="1665288" y="3086100"/>
          <p14:tracePt t="14043" x="1611313" y="3086100"/>
          <p14:tracePt t="14060" x="1544638" y="3113088"/>
          <p14:tracePt t="14076" x="1530350" y="3113088"/>
          <p14:tracePt t="14077" x="1517650" y="3113088"/>
          <p14:tracePt t="14093" x="1463675" y="3127375"/>
          <p14:tracePt t="14094" x="1449388" y="3140075"/>
          <p14:tracePt t="14110" x="1409700" y="3140075"/>
          <p14:tracePt t="14127" x="1397000" y="3140075"/>
          <p14:tracePt t="14129" x="1370013" y="3140075"/>
          <p14:tracePt t="14143" x="1355725" y="3154363"/>
          <p14:tracePt t="14144" x="1343025" y="3154363"/>
          <p14:tracePt t="14159" x="1316038" y="3154363"/>
          <p14:tracePt t="14177" x="1289050" y="3167063"/>
          <p14:tracePt t="14193" x="1276350" y="3181350"/>
          <p14:tracePt t="14210" x="1262063" y="3181350"/>
          <p14:tracePt t="14226" x="1262063" y="3194050"/>
          <p14:tracePt t="14242" x="1262063" y="3208338"/>
          <p14:tracePt t="14264" x="1262063" y="3221038"/>
          <p14:tracePt t="14278" x="1276350" y="3233738"/>
          <p14:tracePt t="14299" x="1289050" y="3248025"/>
          <p14:tracePt t="14313" x="1301750" y="3248025"/>
          <p14:tracePt t="14346" x="1316038" y="3260725"/>
          <p14:tracePt t="14360" x="1328738" y="3260725"/>
          <p14:tracePt t="14381" x="1343025" y="3260725"/>
          <p14:tracePt t="14387" x="1343025" y="3275013"/>
          <p14:tracePt t="14394" x="1355725" y="3275013"/>
          <p14:tracePt t="14410" x="1370013" y="3275013"/>
          <p14:tracePt t="14442" x="1382713" y="3287713"/>
          <p14:tracePt t="14456" x="1397000" y="3287713"/>
          <p14:tracePt t="14476" x="1409700" y="3287713"/>
          <p14:tracePt t="14489" x="1423988" y="3287713"/>
          <p14:tracePt t="14505" x="1436688" y="3287713"/>
          <p14:tracePt t="14517" x="1449388" y="3287713"/>
          <p14:tracePt t="14530" x="1463675" y="3287713"/>
          <p14:tracePt t="14544" x="1476375" y="3287713"/>
          <p14:tracePt t="14560" x="1490663" y="3287713"/>
          <p14:tracePt t="14561" x="1503363" y="3287713"/>
          <p14:tracePt t="14577" x="1530350" y="3287713"/>
          <p14:tracePt t="14593" x="1557338" y="3302000"/>
          <p14:tracePt t="14594" x="1571625" y="3302000"/>
          <p14:tracePt t="14610" x="1624013" y="3302000"/>
          <p14:tracePt t="14627" x="1704975" y="3314700"/>
          <p14:tracePt t="14643" x="1758950" y="3314700"/>
          <p14:tracePt t="14659" x="1798638" y="3314700"/>
          <p14:tracePt t="14660" x="1852613" y="3328988"/>
          <p14:tracePt t="14677" x="1906588" y="3328988"/>
          <p14:tracePt t="14693" x="1987550" y="3341688"/>
          <p14:tracePt t="14694" x="2027238" y="3355975"/>
          <p14:tracePt t="14710" x="2093913" y="3355975"/>
          <p14:tracePt t="14711" x="2147888" y="3355975"/>
          <p14:tracePt t="14726" x="2295525" y="3381375"/>
          <p14:tracePt t="14743" x="2470150" y="3408363"/>
          <p14:tracePt t="14744" x="2538413" y="3422650"/>
          <p14:tracePt t="14759" x="2632075" y="3435350"/>
          <p14:tracePt t="14777" x="2765425" y="3449638"/>
          <p14:tracePt t="14792" x="2819400" y="3462338"/>
          <p14:tracePt t="14810" x="2900363" y="3476625"/>
          <p14:tracePt t="14826" x="2927350" y="3476625"/>
          <p14:tracePt t="14827" x="2954338" y="3489325"/>
          <p14:tracePt t="14842" x="3008313" y="3502025"/>
          <p14:tracePt t="14860" x="3087688" y="3502025"/>
          <p14:tracePt t="14876" x="3155950" y="3502025"/>
          <p14:tracePt t="14893" x="3249613" y="3502025"/>
          <p14:tracePt t="14909" x="3316288" y="3502025"/>
          <p14:tracePt t="14927" x="3424238" y="3502025"/>
          <p14:tracePt t="14942" x="3463925" y="3489325"/>
          <p14:tracePt t="14959" x="3517900" y="3476625"/>
          <p14:tracePt t="14960" x="3530600" y="3476625"/>
          <p14:tracePt t="14976" x="3544888" y="3462338"/>
          <p14:tracePt t="14976" x="3571875" y="3462338"/>
          <p14:tracePt t="14992" x="3584575" y="3462338"/>
          <p14:tracePt t="15010" x="3638550" y="3449638"/>
          <p14:tracePt t="15026" x="3665538" y="3435350"/>
          <p14:tracePt t="15043" x="3746500" y="3408363"/>
          <p14:tracePt t="15059" x="3852863" y="3381375"/>
          <p14:tracePt t="15076" x="3960813" y="3355975"/>
          <p14:tracePt t="15076" x="4002088" y="3341688"/>
          <p14:tracePt t="15092" x="4068763" y="3302000"/>
          <p14:tracePt t="15109" x="4122738" y="3275013"/>
          <p14:tracePt t="15110" x="4135438" y="3275013"/>
          <p14:tracePt t="15126" x="4149725" y="3275013"/>
          <p14:tracePt t="15127" x="4175125" y="3275013"/>
          <p14:tracePt t="15142" x="4189413" y="3260725"/>
          <p14:tracePt t="15159" x="4202113" y="3248025"/>
          <p14:tracePt t="15176" x="4216400" y="3233738"/>
          <p14:tracePt t="15192" x="4243388" y="3221038"/>
          <p14:tracePt t="15209" x="4243388" y="3208338"/>
          <p14:tracePt t="15227" x="4243388" y="3194050"/>
          <p14:tracePt t="15247" x="4243388" y="3181350"/>
          <p14:tracePt t="15268" x="4243388" y="3167063"/>
          <p14:tracePt t="15281" x="4243388" y="3154363"/>
          <p14:tracePt t="15295" x="4243388" y="3140075"/>
          <p14:tracePt t="15310" x="4243388" y="3127375"/>
          <p14:tracePt t="15329" x="4229100" y="3113088"/>
          <p14:tracePt t="15343" x="4216400" y="3113088"/>
          <p14:tracePt t="15363" x="4216400" y="3100388"/>
          <p14:tracePt t="15376" x="4202113" y="3086100"/>
          <p14:tracePt t="15392" x="4189413" y="3073400"/>
          <p14:tracePt t="15409" x="4175125" y="3073400"/>
          <p14:tracePt t="15411" x="4162425" y="3060700"/>
          <p14:tracePt t="15427" x="4149725" y="3046413"/>
          <p14:tracePt t="15443" x="4135438" y="3046413"/>
          <p14:tracePt t="15459" x="4122738" y="3046413"/>
          <p14:tracePt t="15460" x="4108450" y="3046413"/>
          <p14:tracePt t="15476" x="4095750" y="3033713"/>
          <p14:tracePt t="15493" x="4054475" y="3033713"/>
          <p14:tracePt t="15509" x="4041775" y="3033713"/>
          <p14:tracePt t="15526" x="4002088" y="3033713"/>
          <p14:tracePt t="15542" x="3960813" y="3019425"/>
          <p14:tracePt t="15559" x="3894138" y="3019425"/>
          <p14:tracePt t="15561" x="3867150" y="3019425"/>
          <p14:tracePt t="15576" x="3813175" y="3006725"/>
          <p14:tracePt t="15576" x="3773488" y="3006725"/>
          <p14:tracePt t="15592" x="3665538" y="2979738"/>
          <p14:tracePt t="15609" x="3571875" y="2979738"/>
          <p14:tracePt t="15610" x="3544888" y="2979738"/>
          <p14:tracePt t="15626" x="3478213" y="2979738"/>
          <p14:tracePt t="15643" x="3382963" y="2979738"/>
          <p14:tracePt t="15659" x="3303588" y="2979738"/>
          <p14:tracePt t="15677" x="3035300" y="2979738"/>
          <p14:tracePt t="15693" x="2725738" y="2992438"/>
          <p14:tracePt t="15709" x="2484438" y="2992438"/>
          <p14:tracePt t="15726" x="2336800" y="2992438"/>
          <p14:tracePt t="15742" x="2268538" y="2992438"/>
          <p14:tracePt t="15759" x="2216150" y="2992438"/>
          <p14:tracePt t="15760" x="2189163" y="2992438"/>
          <p14:tracePt t="15776" x="2108200" y="2992438"/>
          <p14:tracePt t="15793" x="2041525" y="3006725"/>
          <p14:tracePt t="15793" x="1987550" y="3006725"/>
          <p14:tracePt t="15809" x="1920875" y="3019425"/>
          <p14:tracePt t="15826" x="1866900" y="3033713"/>
          <p14:tracePt t="15827" x="1839913" y="3033713"/>
          <p14:tracePt t="15842" x="1812925" y="3033713"/>
          <p14:tracePt t="15859" x="1785938" y="3046413"/>
          <p14:tracePt t="15876" x="1758950" y="3060700"/>
          <p14:tracePt t="15876" x="1746250" y="3060700"/>
          <p14:tracePt t="15892" x="1746250" y="3073400"/>
          <p14:tracePt t="15909" x="1731963" y="3073400"/>
          <p14:tracePt t="15926" x="1719263" y="3086100"/>
          <p14:tracePt t="15944" x="1704975" y="3100388"/>
          <p14:tracePt t="15959" x="1692275" y="3113088"/>
          <p14:tracePt t="15976" x="1677988" y="3127375"/>
          <p14:tracePt t="15993" x="1665288" y="3140075"/>
          <p14:tracePt t="15993" x="1651000" y="3154363"/>
          <p14:tracePt t="16009" x="1611313" y="3181350"/>
          <p14:tracePt t="16026" x="1571625" y="3194050"/>
          <p14:tracePt t="16026" x="1557338" y="3194050"/>
          <p14:tracePt t="16043" x="1517650" y="3208338"/>
          <p14:tracePt t="16059" x="1490663" y="3221038"/>
          <p14:tracePt t="16060" x="1476375" y="3233738"/>
          <p14:tracePt t="16075" x="1463675" y="3248025"/>
          <p14:tracePt t="16093" x="1449388" y="3260725"/>
          <p14:tracePt t="16095" x="1449388" y="3275013"/>
          <p14:tracePt t="16109" x="1436688" y="3275013"/>
          <p14:tracePt t="16127" x="1409700" y="3287713"/>
          <p14:tracePt t="16147" x="1409700" y="3302000"/>
          <p14:tracePt t="16161" x="1409700" y="3314700"/>
          <p14:tracePt t="16176" x="1409700" y="3328988"/>
          <p14:tracePt t="16195" x="1409700" y="3341688"/>
          <p14:tracePt t="16209" x="1409700" y="3355975"/>
          <p14:tracePt t="16225" x="1423988" y="3355975"/>
          <p14:tracePt t="16242" x="1436688" y="3381375"/>
          <p14:tracePt t="16259" x="1449388" y="3408363"/>
          <p14:tracePt t="16275" x="1463675" y="3422650"/>
          <p14:tracePt t="16277" x="1463675" y="3435350"/>
          <p14:tracePt t="16292" x="1490663" y="3449638"/>
          <p14:tracePt t="16309" x="1503363" y="3476625"/>
          <p14:tracePt t="16312" x="1517650" y="3476625"/>
          <p14:tracePt t="16326" x="1530350" y="3502025"/>
          <p14:tracePt t="16343" x="1544638" y="3516313"/>
          <p14:tracePt t="16360" x="1544638" y="3529013"/>
          <p14:tracePt t="16376" x="1557338" y="3543300"/>
          <p14:tracePt t="16393" x="1571625" y="3556000"/>
          <p14:tracePt t="16474" x="1571625" y="3543300"/>
          <p14:tracePt t="16488" x="1571625" y="3529013"/>
          <p14:tracePt t="17887" x="1598613" y="3529013"/>
          <p14:tracePt t="17895" x="1638300" y="3529013"/>
          <p14:tracePt t="17910" x="1665288" y="3502025"/>
          <p14:tracePt t="17911" x="1704975" y="3502025"/>
          <p14:tracePt t="17927" x="1758950" y="3489325"/>
          <p14:tracePt t="17929" x="1785938" y="3476625"/>
          <p14:tracePt t="17944" x="1812925" y="3476625"/>
          <p14:tracePt t="17946" x="1839913" y="3476625"/>
          <p14:tracePt t="17962" x="1879600" y="3476625"/>
          <p14:tracePt t="17964" x="1906588" y="3476625"/>
          <p14:tracePt t="17979" x="1946275" y="3462338"/>
          <p14:tracePt t="17993" x="2000250" y="3449638"/>
          <p14:tracePt t="18011" x="2054225" y="3449638"/>
          <p14:tracePt t="18026" x="2093913" y="3449638"/>
          <p14:tracePt t="18043" x="2147888" y="3435350"/>
          <p14:tracePt t="18045" x="2162175" y="3435350"/>
          <p14:tracePt t="18059" x="2189163" y="3422650"/>
          <p14:tracePt t="18060" x="2228850" y="3422650"/>
          <p14:tracePt t="18078" x="2295525" y="3408363"/>
          <p14:tracePt t="18094" x="2322513" y="3408363"/>
          <p14:tracePt t="18110" x="2363788" y="3408363"/>
          <p14:tracePt t="18128" x="2403475" y="3395663"/>
          <p14:tracePt t="18143" x="2430463" y="3395663"/>
          <p14:tracePt t="18162" x="2470150" y="3381375"/>
          <p14:tracePt t="18176" x="2484438" y="3381375"/>
          <p14:tracePt t="18193" x="2511425" y="3381375"/>
          <p14:tracePt t="18210" x="2524125" y="3381375"/>
          <p14:tracePt t="18212" x="2538413" y="3368675"/>
          <p14:tracePt t="18226" x="2578100" y="3355975"/>
          <p14:tracePt t="18244" x="2659063" y="3341688"/>
          <p14:tracePt t="18260" x="2738438" y="3314700"/>
          <p14:tracePt t="18278" x="2913063" y="3275013"/>
          <p14:tracePt t="18293" x="2967038" y="3275013"/>
          <p14:tracePt t="18295" x="3008313" y="3248025"/>
          <p14:tracePt t="18311" x="3128963" y="3208338"/>
          <p14:tracePt t="18326" x="3168650" y="3194050"/>
          <p14:tracePt t="18343" x="3222625" y="3194050"/>
          <p14:tracePt t="18345" x="3249613" y="3181350"/>
          <p14:tracePt t="18361" x="3276600" y="3167063"/>
          <p14:tracePt t="18377" x="3316288" y="3167063"/>
          <p14:tracePt t="18378" x="3343275" y="3167063"/>
          <p14:tracePt t="18394" x="3382963" y="3154363"/>
          <p14:tracePt t="18410" x="3436938" y="3127375"/>
          <p14:tracePt t="18427" x="3478213" y="3127375"/>
          <p14:tracePt t="18442" x="3490913" y="3113088"/>
          <p14:tracePt t="18461" x="3530600" y="3100388"/>
          <p14:tracePt t="18476" x="3544888" y="3100388"/>
          <p14:tracePt t="18477" x="3557588" y="3100388"/>
          <p14:tracePt t="18493" x="3584575" y="3086100"/>
          <p14:tracePt t="18495" x="3598863" y="3086100"/>
          <p14:tracePt t="18509" x="3611563" y="3086100"/>
          <p14:tracePt t="18527" x="3625850" y="3086100"/>
          <p14:tracePt t="18543" x="3638550" y="3086100"/>
          <p14:tracePt t="18559" x="3652838" y="3086100"/>
          <p14:tracePt t="18959" x="3665538" y="3086100"/>
          <p14:tracePt t="18965" x="3679825" y="3086100"/>
          <p14:tracePt t="18976" x="3692525" y="3086100"/>
          <p14:tracePt t="18995" x="3719513" y="3073400"/>
          <p14:tracePt t="19009" x="3746500" y="3060700"/>
          <p14:tracePt t="19028" x="3800475" y="3046413"/>
          <p14:tracePt t="19042" x="3827463" y="3033713"/>
          <p14:tracePt t="19061" x="3852863" y="3033713"/>
          <p14:tracePt t="19062" x="3867150" y="3033713"/>
          <p14:tracePt t="19077" x="3894138" y="3033713"/>
          <p14:tracePt t="19094" x="3906838" y="3033713"/>
          <p14:tracePt t="19123" x="3921125" y="3033713"/>
          <p14:tracePt t="19136" x="3933825" y="3033713"/>
          <p14:tracePt t="19177" x="3933825" y="3019425"/>
          <p14:tracePt t="19184" x="3948113" y="3019425"/>
          <p14:tracePt t="19192" x="3948113" y="3006725"/>
          <p14:tracePt t="19210" x="3975100" y="2992438"/>
          <p14:tracePt t="19211" x="3987800" y="2992438"/>
          <p14:tracePt t="19228" x="4002088" y="2979738"/>
          <p14:tracePt t="19243" x="4041775" y="2965450"/>
          <p14:tracePt t="19245" x="4054475" y="2965450"/>
          <p14:tracePt t="19260" x="4054475" y="2952750"/>
          <p14:tracePt t="19261" x="4068763" y="2952750"/>
          <p14:tracePt t="19276" x="4081463" y="2952750"/>
          <p14:tracePt t="19293" x="4108450" y="2952750"/>
          <p14:tracePt t="19309" x="4135438" y="2952750"/>
          <p14:tracePt t="19326" x="4162425" y="2938463"/>
          <p14:tracePt t="19342" x="4175125" y="2938463"/>
          <p14:tracePt t="19359" x="4189413" y="2938463"/>
          <p14:tracePt t="19360" x="4202113" y="2938463"/>
          <p14:tracePt t="19379" x="4216400" y="2938463"/>
          <p14:tracePt t="19393" x="4229100" y="2938463"/>
          <p14:tracePt t="19415" x="4229100" y="2925763"/>
          <p14:tracePt t="19426" x="4243388" y="2925763"/>
          <p14:tracePt t="19443" x="4297363" y="2898775"/>
          <p14:tracePt t="19460" x="4324350" y="2898775"/>
          <p14:tracePt t="19478" x="4364038" y="2871788"/>
          <p14:tracePt t="19492" x="4391025" y="2871788"/>
          <p14:tracePt t="19509" x="4403725" y="2871788"/>
          <p14:tracePt t="19526" x="4418013" y="2871788"/>
          <p14:tracePt t="19543" x="4430713" y="2871788"/>
          <p14:tracePt t="19560" x="4445000" y="2871788"/>
          <p14:tracePt t="19577" x="4457700" y="2871788"/>
          <p14:tracePt t="19599" x="4471988" y="2871788"/>
          <p14:tracePt t="19613" x="4484688" y="2871788"/>
          <p14:tracePt t="19628" x="4484688" y="2859088"/>
          <p14:tracePt t="19643" x="4511675" y="2844800"/>
          <p14:tracePt t="19659" x="4538663" y="2844800"/>
          <p14:tracePt t="19661" x="4551363" y="2832100"/>
          <p14:tracePt t="19677" x="4565650" y="2817813"/>
          <p14:tracePt t="19693" x="4578350" y="2805113"/>
          <p14:tracePt t="19695" x="4592638" y="2805113"/>
          <p14:tracePt t="19709" x="4605338" y="2790825"/>
          <p14:tracePt t="19710" x="4632325" y="2790825"/>
          <p14:tracePt t="19726" x="4672013" y="2778125"/>
          <p14:tracePt t="19744" x="4740275" y="2738438"/>
          <p14:tracePt t="19760" x="4779963" y="2711450"/>
          <p14:tracePt t="19777" x="4819650" y="2684463"/>
          <p14:tracePt t="19792" x="4860925" y="2657475"/>
          <p14:tracePt t="19810" x="4873625" y="2643188"/>
          <p14:tracePt t="19832" x="4887913" y="2643188"/>
          <p14:tracePt t="19842" x="4887913" y="2630488"/>
          <p14:tracePt t="19860" x="4900613" y="2617788"/>
          <p14:tracePt t="19876" x="4900613" y="2603500"/>
          <p14:tracePt t="19894" x="4900613" y="2590800"/>
          <p14:tracePt t="19910" x="4900613" y="2576513"/>
          <p14:tracePt t="19927" x="4900613" y="2563813"/>
          <p14:tracePt t="19943" x="4887913" y="2563813"/>
          <p14:tracePt t="19961" x="4887913" y="2549525"/>
          <p14:tracePt t="19982" x="4873625" y="2536825"/>
          <p14:tracePt t="19992" x="4873625" y="2522538"/>
          <p14:tracePt t="19995" x="4860925" y="2509838"/>
          <p14:tracePt t="20010" x="4846638" y="2470150"/>
          <p14:tracePt t="20026" x="4833938" y="2455863"/>
          <p14:tracePt t="20045" x="4819650" y="2416175"/>
          <p14:tracePt t="20060" x="4806950" y="2401888"/>
          <p14:tracePt t="20076" x="4806950" y="2389188"/>
          <p14:tracePt t="20098" x="4806950" y="2374900"/>
          <p14:tracePt t="20111" x="4806950" y="2362200"/>
          <p14:tracePt t="20132" x="4806950" y="2347913"/>
          <p14:tracePt t="20145" x="4806950" y="2335213"/>
          <p14:tracePt t="20172" x="4806950" y="2322513"/>
          <p14:tracePt t="20200" x="4806950" y="2308225"/>
          <p14:tracePt t="20240" x="4806950" y="2295525"/>
          <p14:tracePt t="20247" x="4806950" y="2281238"/>
          <p14:tracePt t="20260" x="4819650" y="2254250"/>
          <p14:tracePt t="20262" x="4833938" y="2241550"/>
          <p14:tracePt t="20277" x="4860925" y="2214563"/>
          <p14:tracePt t="20278" x="4860925" y="2200275"/>
          <p14:tracePt t="20293" x="4887913" y="2174875"/>
          <p14:tracePt t="20295" x="4900613" y="2160588"/>
          <p14:tracePt t="20311" x="4914900" y="2133600"/>
          <p14:tracePt t="20327" x="4927600" y="2106613"/>
          <p14:tracePt t="20344" x="4941888" y="2106613"/>
          <p14:tracePt t="20360" x="4954588" y="2093913"/>
          <p14:tracePt t="20378" x="4968875" y="2066925"/>
          <p14:tracePt t="20399" x="4981575" y="2052638"/>
          <p14:tracePt t="20413" x="4981575" y="2039938"/>
          <p14:tracePt t="20426" x="4994275" y="2039938"/>
          <p14:tracePt t="20427" x="5008563" y="2012950"/>
          <p14:tracePt t="20444" x="5048250" y="2000250"/>
          <p14:tracePt t="20445" x="5075238" y="1958975"/>
          <p14:tracePt t="20460" x="5116513" y="1946275"/>
          <p14:tracePt t="20476" x="5156200" y="1919288"/>
          <p14:tracePt t="20493" x="5195888" y="1892300"/>
          <p14:tracePt t="20510" x="5222875" y="1865313"/>
          <p14:tracePt t="20528" x="5303838" y="1852613"/>
          <p14:tracePt t="20543" x="5330825" y="1838325"/>
          <p14:tracePt t="20544" x="5370513" y="1798638"/>
          <p14:tracePt t="20560" x="5438775" y="1771650"/>
          <p14:tracePt t="20561" x="5491163" y="1757363"/>
          <p14:tracePt t="20577" x="5518150" y="1744663"/>
          <p14:tracePt t="20593" x="5559425" y="1731963"/>
          <p14:tracePt t="20596" x="5572125" y="1717675"/>
          <p14:tracePt t="20610" x="5599113" y="1717675"/>
          <p14:tracePt t="20626" x="5626100" y="1704975"/>
          <p14:tracePt t="20650" x="5638800" y="1704975"/>
          <p14:tracePt t="20664" x="5653088" y="1704975"/>
          <p14:tracePt t="20930" x="5638800" y="1704975"/>
          <p14:tracePt t="20944" x="5613400" y="1717675"/>
          <p14:tracePt t="20950" x="5599113" y="1731963"/>
          <p14:tracePt t="20961" x="5586413" y="1757363"/>
          <p14:tracePt t="20976" x="5545138" y="1784350"/>
          <p14:tracePt t="20993" x="5491163" y="1838325"/>
          <p14:tracePt t="20993" x="5451475" y="1865313"/>
          <p14:tracePt t="21010" x="5343525" y="1958975"/>
          <p14:tracePt t="21027" x="5156200" y="2120900"/>
          <p14:tracePt t="21029" x="5089525" y="2187575"/>
          <p14:tracePt t="21043" x="4968875" y="2268538"/>
          <p14:tracePt t="21061" x="4873625" y="2335213"/>
          <p14:tracePt t="21076" x="4833938" y="2362200"/>
          <p14:tracePt t="21077" x="4833938" y="2374900"/>
          <p14:tracePt t="21095" x="4794250" y="2389188"/>
          <p14:tracePt t="21109" x="4779963" y="2389188"/>
          <p14:tracePt t="21110" x="4767263" y="2401888"/>
          <p14:tracePt t="21126" x="4752975" y="2416175"/>
          <p14:tracePt t="21148" x="4740275" y="2416175"/>
          <p14:tracePt t="21162" x="4725988" y="2428875"/>
          <p14:tracePt t="21183" x="4713288" y="2428875"/>
          <p14:tracePt t="21250" x="4699000" y="2428875"/>
          <p14:tracePt t="21270" x="4686300" y="2428875"/>
          <p14:tracePt t="21291" x="4672013" y="2428875"/>
          <p14:tracePt t="21606" x="4686300" y="2428875"/>
          <p14:tracePt t="21625" x="4699000" y="2428875"/>
          <p14:tracePt t="21639" x="4713288" y="2428875"/>
          <p14:tracePt t="21653" x="4713288" y="2416175"/>
          <p14:tracePt t="21661" x="4725988" y="2416175"/>
          <p14:tracePt t="21676" x="4740275" y="2416175"/>
          <p14:tracePt t="21694" x="4740275" y="2401888"/>
          <p14:tracePt t="21711" x="4752975" y="2401888"/>
          <p14:tracePt t="21726" x="4779963" y="2401888"/>
          <p14:tracePt t="21729" x="4794250" y="2389188"/>
          <p14:tracePt t="21742" x="4806950" y="2389188"/>
          <p14:tracePt t="21759" x="4833938" y="2389188"/>
          <p14:tracePt t="21776" x="4860925" y="2374900"/>
          <p14:tracePt t="21777" x="4887913" y="2374900"/>
          <p14:tracePt t="21793" x="4927600" y="2362200"/>
          <p14:tracePt t="21811" x="4968875" y="2347913"/>
          <p14:tracePt t="21826" x="4994275" y="2347913"/>
          <p14:tracePt t="21843" x="5021263" y="2347913"/>
          <p14:tracePt t="21858" x="5035550" y="2347913"/>
          <p14:tracePt t="21877" x="5048250" y="2347913"/>
          <p14:tracePt t="22192" x="5035550" y="2347913"/>
          <p14:tracePt t="22219" x="5021263" y="2347913"/>
          <p14:tracePt t="22232" x="5008563" y="2347913"/>
          <p14:tracePt t="22254" x="4994275" y="2347913"/>
          <p14:tracePt t="22267" x="4981575" y="2347913"/>
          <p14:tracePt t="22300" x="4968875" y="2347913"/>
          <p14:tracePt t="22315" x="4954588" y="2347913"/>
          <p14:tracePt t="22334" x="4941888" y="2347913"/>
          <p14:tracePt t="22348" x="4927600" y="2347913"/>
          <p14:tracePt t="22360" x="4914900" y="2347913"/>
          <p14:tracePt t="22378" x="4860925" y="2347913"/>
          <p14:tracePt t="22393" x="4767263" y="2347913"/>
          <p14:tracePt t="22411" x="4659313" y="2347913"/>
          <p14:tracePt t="22426" x="4646613" y="2347913"/>
          <p14:tracePt t="22427" x="4619625" y="2347913"/>
          <p14:tracePt t="22445" x="4578350" y="2347913"/>
          <p14:tracePt t="22459" x="4565650" y="2347913"/>
          <p14:tracePt t="22460" x="4551363" y="2347913"/>
          <p14:tracePt t="22476" x="4538663" y="2347913"/>
          <p14:tracePt t="22635" x="4538663" y="2362200"/>
          <p14:tracePt t="22642" x="4524375" y="2362200"/>
          <p14:tracePt t="22765" x="4524375" y="2374900"/>
          <p14:tracePt t="22868" x="4538663" y="2374900"/>
          <p14:tracePt t="22908" x="4551363" y="2374900"/>
          <p14:tracePt t="22921" x="4565650" y="2374900"/>
          <p14:tracePt t="22942" x="4578350" y="2374900"/>
          <p14:tracePt t="22983" x="4592638" y="2374900"/>
          <p14:tracePt t="22997" x="4605338" y="2374900"/>
          <p14:tracePt t="23017" x="4619625" y="2374900"/>
          <p14:tracePt t="23030" x="4632325" y="2374900"/>
          <p14:tracePt t="23044" x="4646613" y="2374900"/>
          <p14:tracePt t="23059" x="4672013" y="2374900"/>
          <p14:tracePt t="23065" x="4699000" y="2362200"/>
          <p14:tracePt t="23075" x="4725988" y="2347913"/>
          <p14:tracePt t="23093" x="4819650" y="2322513"/>
          <p14:tracePt t="23094" x="4860925" y="2308225"/>
          <p14:tracePt t="23110" x="4941888" y="2268538"/>
          <p14:tracePt t="23127" x="5021263" y="2227263"/>
          <p14:tracePt t="23142" x="5048250" y="2227263"/>
          <p14:tracePt t="23143" x="5075238" y="2214563"/>
          <p14:tracePt t="23161" x="5168900" y="2147888"/>
          <p14:tracePt t="23176" x="5222875" y="2133600"/>
          <p14:tracePt t="23176" x="5249863" y="2106613"/>
          <p14:tracePt t="23193" x="5316538" y="2079625"/>
          <p14:tracePt t="23195" x="5357813" y="2066925"/>
          <p14:tracePt t="23210" x="5384800" y="2052638"/>
          <p14:tracePt t="23211" x="5411788" y="2039938"/>
          <p14:tracePt t="23226" x="5451475" y="2012950"/>
          <p14:tracePt t="23229" x="5478463" y="2000250"/>
          <p14:tracePt t="23244" x="5518150" y="1985963"/>
          <p14:tracePt t="23259" x="5545138" y="1973263"/>
          <p14:tracePt t="23278" x="5572125" y="1958975"/>
          <p14:tracePt t="23292" x="5613400" y="1946275"/>
          <p14:tracePt t="23309" x="5653088" y="1931988"/>
          <p14:tracePt t="23311" x="5692775" y="1919288"/>
          <p14:tracePt t="23326" x="5719763" y="1905000"/>
          <p14:tracePt t="23327" x="5761038" y="1865313"/>
          <p14:tracePt t="23343" x="5854700" y="1825625"/>
          <p14:tracePt t="23344" x="5921375" y="1811338"/>
          <p14:tracePt t="23360" x="6029325" y="1757363"/>
          <p14:tracePt t="23376" x="6096000" y="1717675"/>
          <p14:tracePt t="23394" x="6162675" y="1690688"/>
          <p14:tracePt t="23410" x="6203950" y="1663700"/>
          <p14:tracePt t="23428" x="6230938" y="1651000"/>
          <p14:tracePt t="23443" x="6243638" y="1651000"/>
          <p14:tracePt t="23461" x="6256338" y="1636713"/>
          <p14:tracePt t="23476" x="6270625" y="1624013"/>
          <p14:tracePt t="23478" x="6283325" y="1609725"/>
          <p14:tracePt t="23493" x="6297613" y="1597025"/>
          <p14:tracePt t="23495" x="6324600" y="1584325"/>
          <p14:tracePt t="23511" x="6351588" y="1570038"/>
          <p14:tracePt t="23526" x="6391275" y="1530350"/>
          <p14:tracePt t="23543" x="6511925" y="1462088"/>
          <p14:tracePt t="23559" x="6619875" y="1382713"/>
          <p14:tracePt t="23578" x="6780213" y="1289050"/>
          <p14:tracePt t="23593" x="6861175" y="1247775"/>
          <p14:tracePt t="23611" x="6996113" y="1181100"/>
          <p14:tracePt t="23626" x="7050088" y="1154113"/>
          <p14:tracePt t="23627" x="7075488" y="1127125"/>
          <p14:tracePt t="23643" x="7143750" y="1100138"/>
          <p14:tracePt t="23659" x="7210425" y="1073150"/>
          <p14:tracePt t="23676" x="7264400" y="1046163"/>
          <p14:tracePt t="23678" x="7291388" y="1046163"/>
          <p14:tracePt t="23694" x="7331075" y="1033463"/>
          <p14:tracePt t="23709" x="7385050" y="1020763"/>
          <p14:tracePt t="23728" x="7493000" y="1006475"/>
          <p14:tracePt t="23743" x="7599363" y="993775"/>
          <p14:tracePt t="23760" x="7720013" y="966788"/>
          <p14:tracePt t="23762" x="7815263" y="952500"/>
          <p14:tracePt t="23776" x="7867650" y="925513"/>
          <p14:tracePt t="23777" x="7935913" y="925513"/>
          <p14:tracePt t="23793" x="8016875" y="912813"/>
          <p14:tracePt t="23795" x="8056563" y="912813"/>
          <p14:tracePt t="23810" x="8110538" y="898525"/>
          <p14:tracePt t="23810" x="8137525" y="898525"/>
          <p14:tracePt t="23826" x="8164513" y="898525"/>
          <p14:tracePt t="23828" x="8189913" y="898525"/>
          <p14:tracePt t="23844" x="8216900" y="898525"/>
          <p14:tracePt t="23859" x="8243888" y="885825"/>
          <p14:tracePt t="23877" x="8243888" y="873125"/>
          <p14:tracePt t="24128" x="8512175" y="898525"/>
          <p14:tracePt t="24135" x="8782050" y="925513"/>
          <p14:tracePt t="24143" x="8996363" y="952500"/>
          <p14:tracePt t="24159" x="9264650" y="966788"/>
          <p14:tracePt t="24176" x="9505950" y="1006475"/>
          <p14:tracePt t="24192" x="9574213" y="1006475"/>
          <p14:tracePt t="24209" x="9626600" y="1006475"/>
          <p14:tracePt t="24225" x="9653588" y="1006475"/>
          <p14:tracePt t="24242" x="9680575" y="1006475"/>
          <p14:tracePt t="24260" x="9680575" y="1020763"/>
          <p14:tracePt t="24275" x="9640888" y="1033463"/>
          <p14:tracePt t="24293" x="8794750" y="1127125"/>
          <p14:tracePt t="24309" x="7559675" y="1193800"/>
          <p14:tracePt t="24327" x="6526213" y="1181100"/>
          <p14:tracePt t="24342" x="5195888" y="1208088"/>
          <p14:tracePt t="24360" x="4068763" y="1301750"/>
          <p14:tracePt t="24361" x="3611563" y="1328738"/>
          <p14:tracePt t="24376" x="3343275" y="1355725"/>
          <p14:tracePt t="24377" x="3155950" y="1355725"/>
          <p14:tracePt t="24393" x="2981325" y="1368425"/>
          <p14:tracePt t="24395" x="2927350" y="1368425"/>
          <p14:tracePt t="24410" x="2860675" y="1368425"/>
          <p14:tracePt t="24426" x="2792413" y="1368425"/>
          <p14:tracePt t="24444" x="2725738" y="1368425"/>
          <p14:tracePt t="24459" x="2686050" y="1368425"/>
          <p14:tracePt t="24476" x="2671763" y="1368425"/>
          <p14:tracePt t="24477" x="2659063" y="1368425"/>
          <p14:tracePt t="24492" x="2617788" y="1368425"/>
          <p14:tracePt t="24509" x="2590800" y="1368425"/>
          <p14:tracePt t="24531" x="2578100" y="1368425"/>
          <p14:tracePt t="24546" x="2565400" y="1368425"/>
          <p14:tracePt t="24592" x="2578100" y="1368425"/>
          <p14:tracePt t="24626" x="2590800" y="1368425"/>
          <p14:tracePt t="24642" x="2605088" y="1368425"/>
          <p14:tracePt t="24661" x="2617788" y="1368425"/>
          <p14:tracePt t="24675" x="2632075" y="1368425"/>
          <p14:tracePt t="24682" x="2644775" y="1368425"/>
          <p14:tracePt t="24696" x="2659063" y="1382713"/>
          <p14:tracePt t="24711" x="2698750" y="1395413"/>
          <p14:tracePt t="24726" x="2738438" y="1395413"/>
          <p14:tracePt t="24745" x="2806700" y="1436688"/>
          <p14:tracePt t="24759" x="2860675" y="1462088"/>
          <p14:tracePt t="24777" x="2873375" y="1476375"/>
          <p14:tracePt t="24778" x="2900363" y="1489075"/>
          <p14:tracePt t="24793" x="2927350" y="1503363"/>
          <p14:tracePt t="24795" x="2954338" y="1516063"/>
          <p14:tracePt t="24810" x="2994025" y="1530350"/>
          <p14:tracePt t="24813" x="3035300" y="1530350"/>
          <p14:tracePt t="24828" x="3114675" y="1543050"/>
          <p14:tracePt t="24843" x="3195638" y="1557338"/>
          <p14:tracePt t="24861" x="3330575" y="1570038"/>
          <p14:tracePt t="24876" x="3409950" y="1597025"/>
          <p14:tracePt t="24895" x="3544888" y="1597025"/>
          <p14:tracePt t="24909" x="3625850" y="1597025"/>
          <p14:tracePt t="24926" x="3719513" y="1597025"/>
          <p14:tracePt t="24928" x="3759200" y="1597025"/>
          <p14:tracePt t="24942" x="3800475" y="1597025"/>
          <p14:tracePt t="24943" x="3867150" y="1597025"/>
          <p14:tracePt t="24959" x="4002088" y="1597025"/>
          <p14:tracePt t="24962" x="4081463" y="1584325"/>
          <p14:tracePt t="24976" x="4149725" y="1584325"/>
          <p14:tracePt t="24978" x="4202113" y="1584325"/>
          <p14:tracePt t="24992" x="4270375" y="1570038"/>
          <p14:tracePt t="25010" x="4337050" y="1570038"/>
          <p14:tracePt t="25026" x="4376738" y="1570038"/>
          <p14:tracePt t="25044" x="4418013" y="1557338"/>
          <p14:tracePt t="25060" x="4445000" y="1557338"/>
          <p14:tracePt t="25077" x="4484688" y="1557338"/>
          <p14:tracePt t="25093" x="4497388" y="1557338"/>
          <p14:tracePt t="25112" x="4538663" y="1543050"/>
          <p14:tracePt t="25126" x="4565650" y="1543050"/>
          <p14:tracePt t="25143" x="4605338" y="1543050"/>
          <p14:tracePt t="25161" x="4686300" y="1543050"/>
          <p14:tracePt t="25176" x="4794250" y="1516063"/>
          <p14:tracePt t="25194" x="4941888" y="1516063"/>
          <p14:tracePt t="25209" x="5021263" y="1516063"/>
          <p14:tracePt t="25227" x="5116513" y="1516063"/>
          <p14:tracePt t="25243" x="5141913" y="1516063"/>
          <p14:tracePt t="25243" x="5183188" y="1516063"/>
          <p14:tracePt t="25260" x="5237163" y="1516063"/>
          <p14:tracePt t="25262" x="5249863" y="1516063"/>
          <p14:tracePt t="25277" x="5276850" y="1516063"/>
          <p14:tracePt t="25278" x="5303838" y="1516063"/>
          <p14:tracePt t="25293" x="5343525" y="1503363"/>
          <p14:tracePt t="25310" x="5397500" y="1503363"/>
          <p14:tracePt t="25326" x="5451475" y="1489075"/>
          <p14:tracePt t="25344" x="5518150" y="1489075"/>
          <p14:tracePt t="25360" x="5532438" y="1489075"/>
          <p14:tracePt t="25376" x="5559425" y="1489075"/>
          <p14:tracePt t="25377" x="5572125" y="1489075"/>
          <p14:tracePt t="25393" x="5586413" y="1489075"/>
          <p14:tracePt t="25394" x="5599113" y="1489075"/>
          <p14:tracePt t="25418" x="5613400" y="1489075"/>
          <p14:tracePt t="25438" x="5626100" y="1489075"/>
          <p14:tracePt t="25492" x="5638800" y="1489075"/>
          <p14:tracePt t="25505" x="5653088" y="1489075"/>
          <p14:tracePt t="25519" x="5665788" y="1489075"/>
          <p14:tracePt t="25526" x="5680075" y="1489075"/>
          <p14:tracePt t="25542" x="5707063" y="1489075"/>
          <p14:tracePt t="25559" x="5734050" y="1489075"/>
          <p14:tracePt t="25561" x="5746750" y="1489075"/>
          <p14:tracePt t="25575" x="5773738" y="1489075"/>
          <p14:tracePt t="25591" x="5786438" y="1489075"/>
          <p14:tracePt t="25609" x="5813425" y="1489075"/>
          <p14:tracePt t="25609" x="5827713" y="1489075"/>
          <p14:tracePt t="25625" x="5840413" y="1489075"/>
          <p14:tracePt t="25642" x="5854700" y="1489075"/>
          <p14:tracePt t="25669" x="5867400" y="1489075"/>
          <p14:tracePt t="25808" x="5881688" y="1489075"/>
          <p14:tracePt t="25821" x="5894388" y="1489075"/>
          <p14:tracePt t="25835" x="5894388" y="1503363"/>
          <p14:tracePt t="25844" x="5908675" y="1503363"/>
          <p14:tracePt t="25860" x="5935663" y="1503363"/>
          <p14:tracePt t="25877" x="5948363" y="1503363"/>
          <p14:tracePt t="25893" x="5975350" y="1516063"/>
          <p14:tracePt t="25896" x="5988050" y="1516063"/>
          <p14:tracePt t="25908" x="6002338" y="1516063"/>
          <p14:tracePt t="25927" x="6015038" y="1516063"/>
          <p14:tracePt t="25943" x="6029325" y="1516063"/>
          <p14:tracePt t="25960" x="6042025" y="1516063"/>
          <p14:tracePt t="25977" x="6056313" y="1516063"/>
          <p14:tracePt t="25994" x="6069013" y="1516063"/>
          <p14:tracePt t="26009" x="6083300" y="1516063"/>
          <p14:tracePt t="26027" x="6108700" y="1516063"/>
          <p14:tracePt t="26042" x="6135688" y="1516063"/>
          <p14:tracePt t="26061" x="6162675" y="1516063"/>
          <p14:tracePt t="26076" x="6176963" y="1516063"/>
          <p14:tracePt t="26093" x="6203950" y="1516063"/>
          <p14:tracePt t="26094" x="6216650" y="1516063"/>
          <p14:tracePt t="26109" x="6230938" y="1516063"/>
          <p14:tracePt t="26110" x="6243638" y="1516063"/>
          <p14:tracePt t="26126" x="6270625" y="1516063"/>
          <p14:tracePt t="26128" x="6297613" y="1516063"/>
          <p14:tracePt t="26143" x="6351588" y="1516063"/>
          <p14:tracePt t="26160" x="6405563" y="1503363"/>
          <p14:tracePt t="26176" x="6472238" y="1503363"/>
          <p14:tracePt t="26177" x="6511925" y="1503363"/>
          <p14:tracePt t="26192" x="6592888" y="1489075"/>
          <p14:tracePt t="26210" x="6700838" y="1489075"/>
          <p14:tracePt t="26225" x="6767513" y="1476375"/>
          <p14:tracePt t="26242" x="6861175" y="1476375"/>
          <p14:tracePt t="26244" x="6900863" y="1476375"/>
          <p14:tracePt t="26259" x="6942138" y="1476375"/>
          <p14:tracePt t="26260" x="6981825" y="1476375"/>
          <p14:tracePt t="26275" x="7075488" y="1476375"/>
          <p14:tracePt t="26292" x="7143750" y="1476375"/>
          <p14:tracePt t="26293" x="7183438" y="1476375"/>
          <p14:tracePt t="26310" x="7250113" y="1476375"/>
          <p14:tracePt t="26312" x="7291388" y="1476375"/>
          <p14:tracePt t="26327" x="7397750" y="1476375"/>
          <p14:tracePt t="26343" x="7519988" y="1476375"/>
          <p14:tracePt t="26345" x="7586663" y="1489075"/>
          <p14:tracePt t="26360" x="7747000" y="1489075"/>
          <p14:tracePt t="26376" x="7894638" y="1503363"/>
          <p14:tracePt t="26392" x="8042275" y="1530350"/>
          <p14:tracePt t="26409" x="8258175" y="1530350"/>
          <p14:tracePt t="26426" x="8432800" y="1530350"/>
          <p14:tracePt t="26443" x="8593138" y="1530350"/>
          <p14:tracePt t="26444" x="8634413" y="1530350"/>
          <p14:tracePt t="26459" x="8740775" y="1530350"/>
          <p14:tracePt t="26476" x="8848725" y="1530350"/>
          <p14:tracePt t="26492" x="8888413" y="1530350"/>
          <p14:tracePt t="26510" x="8942388" y="1530350"/>
          <p14:tracePt t="26526" x="8956675" y="1530350"/>
          <p14:tracePt t="26543" x="8969375" y="1530350"/>
          <p14:tracePt t="26559" x="8983663" y="1530350"/>
          <p14:tracePt t="26576" x="8996363" y="1530350"/>
          <p14:tracePt t="26593" x="9009063" y="1530350"/>
          <p14:tracePt t="26680" x="8996363" y="1530350"/>
          <p14:tracePt t="26687" x="8983663" y="1530350"/>
          <p14:tracePt t="26695" x="8956675" y="1530350"/>
          <p14:tracePt t="26709" x="8915400" y="1530350"/>
          <p14:tracePt t="26710" x="8875713" y="1530350"/>
          <p14:tracePt t="26727" x="8794750" y="1530350"/>
          <p14:tracePt t="26728" x="8740775" y="1530350"/>
          <p14:tracePt t="26742" x="8713788" y="1530350"/>
          <p14:tracePt t="26760" x="8661400" y="1530350"/>
          <p14:tracePt t="26762" x="8647113" y="1530350"/>
          <p14:tracePt t="26778" x="8607425" y="1530350"/>
          <p14:tracePt t="26792" x="8580438" y="1530350"/>
          <p14:tracePt t="26811" x="8499475" y="1543050"/>
          <p14:tracePt t="26826" x="8472488" y="1543050"/>
          <p14:tracePt t="26827" x="8432800" y="1543050"/>
          <p14:tracePt t="26842" x="8351838" y="1543050"/>
          <p14:tracePt t="26844" x="8339138" y="1543050"/>
          <p14:tracePt t="26859" x="8285163" y="1543050"/>
          <p14:tracePt t="26876" x="8243888" y="1543050"/>
          <p14:tracePt t="26893" x="8177213" y="1557338"/>
          <p14:tracePt t="26894" x="8110538" y="1570038"/>
          <p14:tracePt t="26910" x="7921625" y="1584325"/>
          <p14:tracePt t="26912" x="7827963" y="1597025"/>
          <p14:tracePt t="26927" x="7653338" y="1636713"/>
          <p14:tracePt t="26943" x="7532688" y="1651000"/>
          <p14:tracePt t="26961" x="7439025" y="1663700"/>
          <p14:tracePt t="26976" x="7424738" y="1663700"/>
          <p14:tracePt t="26977" x="7397750" y="1663700"/>
          <p14:tracePt t="26995" x="7372350" y="1663700"/>
          <p14:tracePt t="27010" x="7358063" y="1663700"/>
          <p14:tracePt t="27026" x="7345363" y="1663700"/>
          <p14:tracePt t="27028" x="7331075" y="1663700"/>
          <p14:tracePt t="27091" x="7318375" y="1663700"/>
          <p14:tracePt t="27110" x="7304088" y="1663700"/>
          <p14:tracePt t="27130" x="7291388" y="1663700"/>
          <p14:tracePt t="27192" x="7277100" y="1663700"/>
          <p14:tracePt t="27211" x="7264400" y="1663700"/>
          <p14:tracePt t="27225" x="7237413" y="1677988"/>
          <p14:tracePt t="27233" x="7170738" y="1690688"/>
          <p14:tracePt t="27243" x="7089775" y="1717675"/>
          <p14:tracePt t="27261" x="6605588" y="1879600"/>
          <p14:tracePt t="27275" x="6499225" y="1919288"/>
          <p14:tracePt t="27276" x="6378575" y="1958975"/>
          <p14:tracePt t="27293" x="6216650" y="2012950"/>
          <p14:tracePt t="27294" x="6162675" y="2027238"/>
          <p14:tracePt t="27310" x="6056313" y="2052638"/>
          <p14:tracePt t="27326" x="5961063" y="2066925"/>
          <p14:tracePt t="27343" x="5813425" y="2093913"/>
          <p14:tracePt t="27360" x="5692775" y="2106613"/>
          <p14:tracePt t="27362" x="5626100" y="2106613"/>
          <p14:tracePt t="27378" x="5491163" y="2133600"/>
          <p14:tracePt t="27392" x="5370513" y="2147888"/>
          <p14:tracePt t="27411" x="5237163" y="2147888"/>
          <p14:tracePt t="27427" x="5183188" y="2147888"/>
          <p14:tracePt t="27443" x="5168900" y="2147888"/>
          <p14:tracePt t="27445" x="5156200" y="2147888"/>
          <p14:tracePt t="27460" x="5129213" y="2147888"/>
          <p14:tracePt t="27476" x="5116513" y="2147888"/>
          <p14:tracePt t="27493" x="5102225" y="2147888"/>
          <p14:tracePt t="27509" x="5089525" y="2147888"/>
          <p14:tracePt t="27609" x="5089525" y="2133600"/>
          <p14:tracePt t="27690" x="5075238" y="2133600"/>
          <p14:tracePt t="27697" x="5062538" y="2133600"/>
          <p14:tracePt t="27709" x="5008563" y="2147888"/>
          <p14:tracePt t="27726" x="4900613" y="2214563"/>
          <p14:tracePt t="27742" x="4686300" y="2347913"/>
          <p14:tracePt t="27744" x="4457700" y="2482850"/>
          <p14:tracePt t="27760" x="4202113" y="2617788"/>
          <p14:tracePt t="27761" x="4002088" y="2751138"/>
          <p14:tracePt t="27776" x="3813175" y="2886075"/>
          <p14:tracePt t="27794" x="3584575" y="3019425"/>
          <p14:tracePt t="27810" x="3463925" y="3086100"/>
          <p14:tracePt t="27812" x="3424238" y="3113088"/>
          <p14:tracePt t="27827" x="3330575" y="3167063"/>
          <p14:tracePt t="27843" x="3262313" y="3194050"/>
          <p14:tracePt t="27861" x="3168650" y="3233738"/>
          <p14:tracePt t="27876" x="3141663" y="3248025"/>
          <p14:tracePt t="27877" x="3128963" y="3260725"/>
          <p14:tracePt t="27893" x="3074988" y="3275013"/>
          <p14:tracePt t="27896" x="3060700" y="3275013"/>
          <p14:tracePt t="27909" x="3035300" y="3287713"/>
          <p14:tracePt t="27910" x="3008313" y="3287713"/>
          <p14:tracePt t="27926" x="2967038" y="3302000"/>
          <p14:tracePt t="27944" x="2913063" y="3302000"/>
          <p14:tracePt t="27960" x="2860675" y="3302000"/>
          <p14:tracePt t="27977" x="2806700" y="3302000"/>
          <p14:tracePt t="27993" x="2765425" y="3302000"/>
          <p14:tracePt t="28011" x="2725738" y="3302000"/>
          <p14:tracePt t="28027" x="2713038" y="3302000"/>
          <p14:tracePt t="28043" x="2698750" y="3302000"/>
          <p14:tracePt t="28044" x="2686050" y="3302000"/>
          <p14:tracePt t="28060" x="2644775" y="3287713"/>
          <p14:tracePt t="28076" x="2578100" y="3275013"/>
          <p14:tracePt t="28079" x="2538413" y="3248025"/>
          <p14:tracePt t="28094" x="2457450" y="3221038"/>
          <p14:tracePt t="28109" x="2416175" y="3208338"/>
          <p14:tracePt t="28111" x="2390775" y="3208338"/>
          <p14:tracePt t="28113" x="2349500" y="3194050"/>
          <p14:tracePt t="28127" x="2309813" y="3181350"/>
          <p14:tracePt t="28142" x="2295525" y="3167063"/>
          <p14:tracePt t="28160" x="2255838" y="3154363"/>
          <p14:tracePt t="28177" x="2228850" y="3140075"/>
          <p14:tracePt t="28192" x="2201863" y="3140075"/>
          <p14:tracePt t="28194" x="2189163" y="3140075"/>
          <p14:tracePt t="28209" x="2162175" y="3127375"/>
          <p14:tracePt t="28210" x="2135188" y="3127375"/>
          <p14:tracePt t="28226" x="2081213" y="3100388"/>
          <p14:tracePt t="28244" x="2014538" y="3086100"/>
          <p14:tracePt t="28260" x="1987550" y="3086100"/>
          <p14:tracePt t="28276" x="1973263" y="3073400"/>
          <p14:tracePt t="28278" x="1960563" y="3073400"/>
          <p14:tracePt t="28292" x="1920875" y="3073400"/>
          <p14:tracePt t="28309" x="1893888" y="3060700"/>
          <p14:tracePt t="28311" x="1879600" y="3060700"/>
          <p14:tracePt t="28326" x="1839913" y="3046413"/>
          <p14:tracePt t="28342" x="1785938" y="3033713"/>
          <p14:tracePt t="28345" x="1771650" y="3033713"/>
          <p14:tracePt t="28360" x="1731963" y="3033713"/>
          <p14:tracePt t="28376" x="1719263" y="3033713"/>
          <p14:tracePt t="28393" x="1677988" y="3033713"/>
          <p14:tracePt t="28410" x="1665288" y="3033713"/>
          <p14:tracePt t="28427" x="1651000" y="3033713"/>
          <p14:tracePt t="28442" x="1638300" y="3033713"/>
          <p14:tracePt t="28461" x="1624013" y="3033713"/>
          <p14:tracePt t="28477" x="1611313" y="3033713"/>
          <p14:tracePt t="28492" x="1611313" y="3019425"/>
          <p14:tracePt t="28537" x="1611313" y="3006725"/>
          <p14:tracePt t="28631" x="1598613" y="3006725"/>
          <p14:tracePt t="28686" x="1598613" y="2992438"/>
          <p14:tracePt t="28720" x="1598613" y="2979738"/>
          <p14:tracePt t="28747" x="1598613" y="2965450"/>
          <p14:tracePt t="28761" x="1598613" y="2952750"/>
          <p14:tracePt t="28808" x="1598613" y="2938463"/>
          <p14:tracePt t="28863" x="1611313" y="2938463"/>
          <p14:tracePt t="28883" x="1624013" y="2938463"/>
          <p14:tracePt t="28890" x="1624013" y="2925763"/>
          <p14:tracePt t="28926" x="1638300" y="2925763"/>
          <p14:tracePt t="28945" x="1651000" y="2925763"/>
          <p14:tracePt t="28959" x="1665288" y="2925763"/>
          <p14:tracePt t="28979" x="1677988" y="2913063"/>
          <p14:tracePt t="28993" x="1692275" y="2913063"/>
          <p14:tracePt t="29008" x="1704975" y="2913063"/>
          <p14:tracePt t="29028" x="1719263" y="2913063"/>
          <p14:tracePt t="29034" x="1731963" y="2898775"/>
          <p14:tracePt t="29043" x="1758950" y="2898775"/>
          <p14:tracePt t="29060" x="1812925" y="2886075"/>
          <p14:tracePt t="29062" x="1839913" y="2871788"/>
          <p14:tracePt t="29076" x="1879600" y="2859088"/>
          <p14:tracePt t="29076" x="1946275" y="2832100"/>
          <p14:tracePt t="29092" x="2054225" y="2817813"/>
          <p14:tracePt t="29111" x="2243138" y="2778125"/>
          <p14:tracePt t="29126" x="2336800" y="2765425"/>
          <p14:tracePt t="29144" x="2484438" y="2724150"/>
          <p14:tracePt t="29160" x="2565400" y="2711450"/>
          <p14:tracePt t="29178" x="2644775" y="2697163"/>
          <p14:tracePt t="29192" x="2671763" y="2697163"/>
          <p14:tracePt t="29193" x="2686050" y="2697163"/>
          <p14:tracePt t="29210" x="2765425" y="2697163"/>
          <p14:tracePt t="29212" x="2779713" y="2697163"/>
          <p14:tracePt t="29228" x="2833688" y="2697163"/>
          <p14:tracePt t="29242" x="2887663" y="2697163"/>
          <p14:tracePt t="29260" x="2994025" y="2697163"/>
          <p14:tracePt t="29276" x="3087688" y="2697163"/>
          <p14:tracePt t="29294" x="3276600" y="2684463"/>
          <p14:tracePt t="29309" x="3409950" y="2670175"/>
          <p14:tracePt t="29310" x="3544888" y="2670175"/>
          <p14:tracePt t="29328" x="4041775" y="2643188"/>
          <p14:tracePt t="29342" x="4149725" y="2630488"/>
          <p14:tracePt t="29343" x="4229100" y="2630488"/>
          <p14:tracePt t="29362" x="4376738" y="2630488"/>
          <p14:tracePt t="29376" x="4403725" y="2630488"/>
          <p14:tracePt t="29378" x="4430713" y="2630488"/>
          <p14:tracePt t="29392" x="4484688" y="2630488"/>
          <p14:tracePt t="29395" x="4497388" y="2630488"/>
          <p14:tracePt t="29410" x="4538663" y="2630488"/>
          <p14:tracePt t="29426" x="4578350" y="2630488"/>
          <p14:tracePt t="29443" x="4632325" y="2630488"/>
          <p14:tracePt t="29444" x="4659313" y="2630488"/>
          <p14:tracePt t="29460" x="4713288" y="2643188"/>
          <p14:tracePt t="29478" x="4779963" y="2657475"/>
          <p14:tracePt t="29492" x="4779963" y="2670175"/>
          <p14:tracePt t="29493" x="4806950" y="2670175"/>
          <p14:tracePt t="29511" x="4833938" y="2684463"/>
          <p14:tracePt t="29527" x="4846638" y="2684463"/>
          <p14:tracePt t="29543" x="4860925" y="2697163"/>
          <p14:tracePt t="29566" x="4873625" y="2711450"/>
          <p14:tracePt t="29608" x="4873625" y="2724150"/>
          <p14:tracePt t="29628" x="4873625" y="2738438"/>
          <p14:tracePt t="29654" x="4873625" y="2751138"/>
          <p14:tracePt t="29716" x="4873625" y="2765425"/>
          <p14:tracePt t="29743" x="4873625" y="2778125"/>
          <p14:tracePt t="29750" x="4860925" y="2778125"/>
          <p14:tracePt t="29770" x="4846638" y="2790825"/>
          <p14:tracePt t="29804" x="4833938" y="2790825"/>
          <p14:tracePt t="29819" x="4819650" y="2805113"/>
          <p14:tracePt t="29839" x="4806950" y="2817813"/>
          <p14:tracePt t="29846" x="4794250" y="2817813"/>
          <p14:tracePt t="29857" x="4779963" y="2832100"/>
          <p14:tracePt t="29858" x="4752975" y="2832100"/>
          <p14:tracePt t="29876" x="4659313" y="2859088"/>
          <p14:tracePt t="29894" x="4497388" y="2898775"/>
          <p14:tracePt t="29910" x="4403725" y="2925763"/>
          <p14:tracePt t="29912" x="4324350" y="2925763"/>
          <p14:tracePt t="29925" x="4122738" y="2952750"/>
          <p14:tracePt t="29927" x="4041775" y="2952750"/>
          <p14:tracePt t="29942" x="3948113" y="2979738"/>
          <p14:tracePt t="29943" x="3867150" y="2979738"/>
          <p14:tracePt t="29959" x="3679825" y="2992438"/>
          <p14:tracePt t="29977" x="3262313" y="3006725"/>
          <p14:tracePt t="29992" x="2940050" y="3006725"/>
          <p14:tracePt t="30011" x="2565400" y="3006725"/>
          <p14:tracePt t="30026" x="2390775" y="3006725"/>
          <p14:tracePt t="30044" x="2228850" y="3006725"/>
          <p14:tracePt t="30060" x="2147888" y="3006725"/>
          <p14:tracePt t="30076" x="2041525" y="3006725"/>
          <p14:tracePt t="30078" x="1987550" y="3006725"/>
          <p14:tracePt t="30093" x="1933575" y="2992438"/>
          <p14:tracePt t="30094" x="1879600" y="2992438"/>
          <p14:tracePt t="30110" x="1785938" y="2979738"/>
          <p14:tracePt t="30112" x="1746250" y="2979738"/>
          <p14:tracePt t="30126" x="1704975" y="2965450"/>
          <p14:tracePt t="30127" x="1677988" y="2965450"/>
          <p14:tracePt t="30143" x="1624013" y="2952750"/>
          <p14:tracePt t="30160" x="1557338" y="2952750"/>
          <p14:tracePt t="30175" x="1530350" y="2952750"/>
          <p14:tracePt t="30194" x="1503363" y="2952750"/>
          <p14:tracePt t="30214" x="1490663" y="2952750"/>
          <p14:tracePt t="30227" x="1476375" y="2938463"/>
          <p14:tracePt t="30273" x="1476375" y="2925763"/>
          <p14:tracePt t="30308" x="1476375" y="2913063"/>
          <p14:tracePt t="30358" x="1490663" y="2913063"/>
          <p14:tracePt t="30364" x="1490663" y="2898775"/>
          <p14:tracePt t="30377" x="1503363" y="2886075"/>
          <p14:tracePt t="30393" x="1517650" y="2886075"/>
          <p14:tracePt t="30409" x="1517650" y="2871788"/>
          <p14:tracePt t="30411" x="1517650" y="2859088"/>
          <p14:tracePt t="30427" x="1544638" y="2859088"/>
          <p14:tracePt t="30443" x="1571625" y="2844800"/>
          <p14:tracePt t="30445" x="1584325" y="2832100"/>
          <p14:tracePt t="30460" x="1598613" y="2817813"/>
          <p14:tracePt t="30475" x="1692275" y="2751138"/>
          <p14:tracePt t="30494" x="2189163" y="2495550"/>
          <p14:tracePt t="30510" x="2698750" y="2281238"/>
          <p14:tracePt t="30528" x="2927350" y="2160588"/>
          <p14:tracePt t="30529" x="2994025" y="2120900"/>
          <p14:tracePt t="30543" x="3060700" y="2093913"/>
          <p14:tracePt t="30544" x="3114675" y="2066925"/>
          <p14:tracePt t="30559" x="3182938" y="2027238"/>
          <p14:tracePt t="30578" x="3262313" y="1973263"/>
          <p14:tracePt t="30592" x="3316288" y="1958975"/>
          <p14:tracePt t="30610" x="3397250" y="1905000"/>
          <p14:tracePt t="30625" x="3451225" y="1892300"/>
          <p14:tracePt t="30626" x="3505200" y="1852613"/>
          <p14:tracePt t="30644" x="3867150" y="1717675"/>
          <p14:tracePt t="30659" x="3975100" y="1663700"/>
          <p14:tracePt t="30660" x="4095750" y="1624013"/>
          <p14:tracePt t="30676" x="4337050" y="1530350"/>
          <p14:tracePt t="30677" x="4430713" y="1462088"/>
          <p14:tracePt t="30693" x="4511675" y="1436688"/>
          <p14:tracePt t="30694" x="4605338" y="1382713"/>
          <p14:tracePt t="30709" x="4713288" y="1328738"/>
          <p14:tracePt t="30711" x="4767263" y="1314450"/>
          <p14:tracePt t="30727" x="4819650" y="1274763"/>
          <p14:tracePt t="30742" x="4860925" y="1262063"/>
          <p14:tracePt t="30761" x="4914900" y="1235075"/>
          <p14:tracePt t="30775" x="4968875" y="1208088"/>
          <p14:tracePt t="30793" x="5062538" y="1166813"/>
          <p14:tracePt t="30794" x="5129213" y="1154113"/>
          <p14:tracePt t="30809" x="5210175" y="1127125"/>
          <p14:tracePt t="30810" x="5303838" y="1100138"/>
          <p14:tracePt t="30826" x="5505450" y="993775"/>
          <p14:tracePt t="30843" x="5719763" y="939800"/>
          <p14:tracePt t="30844" x="5773738" y="925513"/>
          <p14:tracePt t="30859" x="5881688" y="898525"/>
          <p14:tracePt t="30862" x="5935663" y="885825"/>
          <p14:tracePt t="30877" x="6056313" y="858838"/>
          <p14:tracePt t="30892" x="6189663" y="831850"/>
          <p14:tracePt t="30910" x="6659563" y="792163"/>
          <p14:tracePt t="30926" x="6821488" y="777875"/>
          <p14:tracePt t="30926" x="6981825" y="750888"/>
          <p14:tracePt t="30944" x="7385050" y="698500"/>
          <p14:tracePt t="30959" x="7572375" y="657225"/>
          <p14:tracePt t="30976" x="7707313" y="644525"/>
          <p14:tracePt t="30978" x="7761288" y="644525"/>
          <p14:tracePt t="30993" x="7800975" y="630238"/>
          <p14:tracePt t="30994" x="7854950" y="630238"/>
          <p14:tracePt t="31010" x="7935913" y="630238"/>
          <p14:tracePt t="31012" x="7975600" y="630238"/>
          <p14:tracePt t="31027" x="8069263" y="630238"/>
          <p14:tracePt t="31042" x="8164513" y="630238"/>
          <p14:tracePt t="31060" x="8351838" y="630238"/>
          <p14:tracePt t="31075" x="8391525" y="630238"/>
          <p14:tracePt t="31076" x="8432800" y="630238"/>
          <p14:tracePt t="31092" x="8512175" y="644525"/>
          <p14:tracePt t="31095" x="8553450" y="644525"/>
          <p14:tracePt t="31109" x="8580438" y="657225"/>
          <p14:tracePt t="31110" x="8607425" y="657225"/>
          <p14:tracePt t="31127" x="8686800" y="671513"/>
          <p14:tracePt t="31128" x="8728075" y="671513"/>
          <p14:tracePt t="31143" x="8782050" y="684213"/>
          <p14:tracePt t="31143" x="8834438" y="698500"/>
          <p14:tracePt t="31159" x="8983663" y="725488"/>
          <p14:tracePt t="31177" x="9170988" y="765175"/>
          <p14:tracePt t="31192" x="9291638" y="792163"/>
          <p14:tracePt t="31211" x="9385300" y="804863"/>
          <p14:tracePt t="31226" x="9439275" y="831850"/>
          <p14:tracePt t="31242" x="9478963" y="846138"/>
          <p14:tracePt t="31243" x="9493250" y="846138"/>
          <p14:tracePt t="31260" x="9505950" y="846138"/>
          <p14:tracePt t="31261" x="9532938" y="846138"/>
          <p14:tracePt t="31276" x="9559925" y="858838"/>
          <p14:tracePt t="31278" x="9601200" y="873125"/>
          <p14:tracePt t="31292" x="9613900" y="873125"/>
          <p14:tracePt t="31294" x="9640888" y="873125"/>
          <p14:tracePt t="31309" x="9694863" y="885825"/>
          <p14:tracePt t="31327" x="9788525" y="898525"/>
          <p14:tracePt t="31342" x="9828213" y="912813"/>
          <p14:tracePt t="31360" x="9896475" y="939800"/>
          <p14:tracePt t="31375" x="9948863" y="939800"/>
          <p14:tracePt t="31393" x="9963150" y="952500"/>
          <p14:tracePt t="31397" x="9975850" y="952500"/>
          <p14:tracePt t="31409" x="10002838" y="952500"/>
          <p14:tracePt t="31409" x="10017125" y="952500"/>
          <p14:tracePt t="31426" x="10044113" y="952500"/>
          <p14:tracePt t="31428" x="10071100" y="952500"/>
          <p14:tracePt t="31444" x="10083800" y="952500"/>
          <p14:tracePt t="31460" x="10110788" y="952500"/>
          <p14:tracePt t="31462" x="10123488" y="952500"/>
          <p14:tracePt t="31477" x="10137775" y="952500"/>
          <p14:tracePt t="31492" x="10150475" y="952500"/>
          <p14:tracePt t="31511" x="10204450" y="952500"/>
          <p14:tracePt t="31525" x="10231438" y="952500"/>
          <p14:tracePt t="31526" x="10245725" y="952500"/>
          <p14:tracePt t="31543" x="10271125" y="952500"/>
          <p14:tracePt t="31545" x="10298113" y="952500"/>
          <p14:tracePt t="31560" x="10339388" y="952500"/>
          <p14:tracePt t="31576" x="10366375" y="952500"/>
          <p14:tracePt t="31578" x="10379075" y="952500"/>
          <p14:tracePt t="31593" x="10393363" y="952500"/>
          <p14:tracePt t="31609" x="10420350" y="952500"/>
          <p14:tracePt t="31626" x="10433050" y="952500"/>
          <p14:tracePt t="31642" x="10445750" y="952500"/>
          <p14:tracePt t="31728" x="10433050" y="952500"/>
          <p14:tracePt t="31755" x="10420350" y="952500"/>
          <p14:tracePt t="31776" x="10406063" y="952500"/>
          <p14:tracePt t="31796" x="10393363" y="952500"/>
          <p14:tracePt t="31809" x="10379075" y="952500"/>
          <p14:tracePt t="31815" x="10352088" y="952500"/>
          <p14:tracePt t="31824" x="10312400" y="952500"/>
          <p14:tracePt t="31842" x="9990138" y="939800"/>
          <p14:tracePt t="31844" x="9653588" y="912813"/>
          <p14:tracePt t="31859" x="9385300" y="885825"/>
          <p14:tracePt t="31860" x="9144000" y="885825"/>
          <p14:tracePt t="31875" x="8647113" y="885825"/>
          <p14:tracePt t="31893" x="7331075" y="885825"/>
          <p14:tracePt t="31908" x="6216650" y="912813"/>
          <p14:tracePt t="31927" x="4914900" y="993775"/>
          <p14:tracePt t="31942" x="4337050" y="993775"/>
          <p14:tracePt t="31960" x="4027488" y="1006475"/>
          <p14:tracePt t="31975" x="3960813" y="1006475"/>
          <p14:tracePt t="31992" x="3852863" y="1006475"/>
          <p14:tracePt t="31994" x="3800475" y="1006475"/>
          <p14:tracePt t="32010" x="3719513" y="1006475"/>
          <p14:tracePt t="32011" x="3611563" y="1006475"/>
          <p14:tracePt t="32026" x="3409950" y="1006475"/>
          <p14:tracePt t="32028" x="3357563" y="1006475"/>
          <p14:tracePt t="32042" x="3289300" y="1006475"/>
          <p14:tracePt t="32043" x="3249613" y="1006475"/>
          <p14:tracePt t="32059" x="3195638" y="1006475"/>
          <p14:tracePt t="32077" x="3155950" y="1006475"/>
          <p14:tracePt t="32092" x="3114675" y="1006475"/>
          <p14:tracePt t="32110" x="3074988" y="1006475"/>
          <p14:tracePt t="32125" x="3021013" y="1006475"/>
          <p14:tracePt t="32126" x="2981325" y="1006475"/>
          <p14:tracePt t="32142" x="2792413" y="1006475"/>
          <p14:tracePt t="32143" x="2738438" y="1006475"/>
          <p14:tracePt t="32159" x="2659063" y="1006475"/>
          <p14:tracePt t="32160" x="2605088" y="1006475"/>
          <p14:tracePt t="32175" x="2538413" y="1006475"/>
          <p14:tracePt t="32192" x="2497138" y="1020763"/>
          <p14:tracePt t="32208" x="2470150" y="1020763"/>
          <p14:tracePt t="32227" x="2443163" y="1033463"/>
          <p14:tracePt t="32260" x="2443163" y="1046163"/>
          <p14:tracePt t="32275" x="2443163" y="1060450"/>
          <p14:tracePt t="32282" x="2457450" y="1073150"/>
          <p14:tracePt t="32292" x="2484438" y="1100138"/>
          <p14:tracePt t="32293" x="2524125" y="1141413"/>
          <p14:tracePt t="32309" x="2578100" y="1193800"/>
          <p14:tracePt t="32310" x="2671763" y="1247775"/>
          <p14:tracePt t="32325" x="3008313" y="1395413"/>
          <p14:tracePt t="32342" x="3598863" y="1489075"/>
          <p14:tracePt t="32342" x="3679825" y="1489075"/>
          <p14:tracePt t="32358" x="3813175" y="1489075"/>
          <p14:tracePt t="32375" x="3867150" y="1489075"/>
          <p14:tracePt t="32376" x="3894138" y="1489075"/>
          <p14:tracePt t="32391" x="3906838" y="1489075"/>
          <p14:tracePt t="32409" x="3933825" y="1489075"/>
          <p14:tracePt t="32410" x="3948113" y="1489075"/>
          <p14:tracePt t="32426" x="3960813" y="1489075"/>
          <p14:tracePt t="32444" x="3975100" y="1489075"/>
          <p14:tracePt t="32460" x="3975100" y="1503363"/>
          <p14:tracePt t="32479" x="3975100" y="1516063"/>
          <p14:tracePt t="32493" x="3975100" y="1530350"/>
          <p14:tracePt t="32512" x="3975100" y="1543050"/>
          <p14:tracePt t="32527" x="3960813" y="1570038"/>
          <p14:tracePt t="32542" x="3921125" y="1636713"/>
          <p14:tracePt t="32559" x="3852863" y="1744663"/>
          <p14:tracePt t="32560" x="3827463" y="1798638"/>
          <p14:tracePt t="32575" x="3800475" y="1838325"/>
          <p14:tracePt t="32576" x="3786188" y="1879600"/>
          <p14:tracePt t="32592" x="3719513" y="1946275"/>
          <p14:tracePt t="32610" x="3652838" y="2012950"/>
          <p14:tracePt t="32625" x="3598863" y="2066925"/>
          <p14:tracePt t="32643" x="3490913" y="2147888"/>
          <p14:tracePt t="32659" x="3409950" y="2187575"/>
          <p14:tracePt t="32677" x="3276600" y="2268538"/>
          <p14:tracePt t="32692" x="3182938" y="2322513"/>
          <p14:tracePt t="32710" x="3060700" y="2362200"/>
          <p14:tracePt t="32726" x="3035300" y="2389188"/>
          <p14:tracePt t="32727" x="2994025" y="2401888"/>
          <p14:tracePt t="32742" x="2940050" y="2443163"/>
          <p14:tracePt t="32745" x="2913063" y="2455863"/>
          <p14:tracePt t="32759" x="2887663" y="2470150"/>
          <p14:tracePt t="32760" x="2860675" y="2482850"/>
          <p14:tracePt t="32776" x="2833688" y="2482850"/>
          <p14:tracePt t="32793" x="2792413" y="2495550"/>
          <p14:tracePt t="32813" x="2779713" y="2495550"/>
          <p14:tracePt t="32826" x="2765425" y="2495550"/>
          <p14:tracePt t="32847" x="2752725" y="2495550"/>
          <p14:tracePt t="32860" x="2738438" y="2495550"/>
          <p14:tracePt t="32901" x="2725738" y="2495550"/>
          <p14:tracePt t="32942" x="2713038" y="2495550"/>
          <p14:tracePt t="32976" x="2698750" y="2495550"/>
          <p14:tracePt t="32983" x="2698750" y="2482850"/>
          <p14:tracePt t="33017" x="2698750" y="2470150"/>
          <p14:tracePt t="33039" x="2698750" y="2455863"/>
          <p14:tracePt t="33065" x="2698750" y="2443163"/>
          <p14:tracePt t="33085" x="2698750" y="2428875"/>
          <p14:tracePt t="33106" x="2698750" y="2416175"/>
          <p14:tracePt t="33147" x="2698750" y="2401888"/>
          <p14:tracePt t="33182" x="2713038" y="2389188"/>
          <p14:tracePt t="33202" x="2725738" y="2389188"/>
          <p14:tracePt t="33209" x="2725738" y="2374900"/>
          <p14:tracePt t="33226" x="2738438" y="2374900"/>
          <p14:tracePt t="33243" x="2752725" y="2362200"/>
          <p14:tracePt t="33259" x="2765425" y="2362200"/>
          <p14:tracePt t="33277" x="2779713" y="2347913"/>
          <p14:tracePt t="33292" x="2806700" y="2347913"/>
          <p14:tracePt t="33311" x="2860675" y="2347913"/>
          <p14:tracePt t="33325" x="2860675" y="2335213"/>
          <p14:tracePt t="33325" x="2873375" y="2335213"/>
          <p14:tracePt t="33342" x="2913063" y="2335213"/>
          <p14:tracePt t="33358" x="2940050" y="2335213"/>
          <p14:tracePt t="33359" x="2954338" y="2335213"/>
          <p14:tracePt t="33377" x="2967038" y="2335213"/>
          <p14:tracePt t="33398" x="2981325" y="2335213"/>
          <p14:tracePt t="33408" x="2994025" y="2335213"/>
          <p14:tracePt t="33427" x="3008313" y="2335213"/>
          <p14:tracePt t="33428" x="3021013" y="2335213"/>
          <p14:tracePt t="33442" x="3035300" y="2335213"/>
          <p14:tracePt t="33443" x="3035300" y="2347913"/>
          <p14:tracePt t="33459" x="3048000" y="2362200"/>
          <p14:tracePt t="33461" x="3048000" y="2374900"/>
          <p14:tracePt t="33476" x="3048000" y="2389188"/>
          <p14:tracePt t="33478" x="3048000" y="2401888"/>
          <p14:tracePt t="33495" x="3048000" y="2416175"/>
          <p14:tracePt t="33509" x="3021013" y="2428875"/>
          <p14:tracePt t="33510" x="2967038" y="2443163"/>
          <p14:tracePt t="33526" x="2887663" y="2482850"/>
          <p14:tracePt t="33543" x="2644775" y="2522538"/>
          <p14:tracePt t="33559" x="2430463" y="2563813"/>
          <p14:tracePt t="33577" x="2135188" y="2617788"/>
          <p14:tracePt t="33592" x="1987550" y="2617788"/>
          <p14:tracePt t="33608" x="1906588" y="2617788"/>
          <p14:tracePt t="33610" x="1866900" y="2617788"/>
          <p14:tracePt t="33625" x="1839913" y="2617788"/>
          <p14:tracePt t="33626" x="1812925" y="2617788"/>
          <p14:tracePt t="33642" x="1758950" y="2617788"/>
          <p14:tracePt t="33644" x="1731963" y="2617788"/>
          <p14:tracePt t="33659" x="1704975" y="2617788"/>
          <p14:tracePt t="33676" x="1677988" y="2617788"/>
          <p14:tracePt t="33693" x="1651000" y="2617788"/>
          <p14:tracePt t="33709" x="1638300" y="2617788"/>
          <p14:tracePt t="33726" x="1624013" y="2630488"/>
          <p14:tracePt t="33742" x="1624013" y="2643188"/>
          <p14:tracePt t="33759" x="1611313" y="2643188"/>
          <p14:tracePt t="33761" x="1598613" y="2643188"/>
          <p14:tracePt t="33775" x="1598613" y="2657475"/>
          <p14:tracePt t="33792" x="1584325" y="2657475"/>
          <p14:tracePt t="33794" x="1571625" y="2657475"/>
          <p14:tracePt t="33815" x="1557338" y="2657475"/>
          <p14:tracePt t="33825" x="1530350" y="2670175"/>
          <p14:tracePt t="33843" x="1476375" y="2684463"/>
          <p14:tracePt t="33857" x="1382713" y="2697163"/>
          <p14:tracePt t="33876" x="1301750" y="2711450"/>
          <p14:tracePt t="33892" x="1276350" y="2724150"/>
          <p14:tracePt t="33910" x="1235075" y="2738438"/>
          <p14:tracePt t="33911" x="1222375" y="2738438"/>
          <p14:tracePt t="33925" x="1208088" y="2738438"/>
          <p14:tracePt t="33926" x="1195388" y="2738438"/>
          <p14:tracePt t="33942" x="1181100" y="2738438"/>
          <p14:tracePt t="33960" x="1168400" y="2738438"/>
          <p14:tracePt t="33975" x="1154113" y="2738438"/>
          <p14:tracePt t="33993" x="1141413" y="2738438"/>
          <p14:tracePt t="34041" x="1141413" y="2751138"/>
          <p14:tracePt t="34101" x="1154113" y="2751138"/>
          <p14:tracePt t="34115" x="1168400" y="2751138"/>
          <p14:tracePt t="34150" x="1181100" y="2751138"/>
          <p14:tracePt t="34157" x="1195388" y="2751138"/>
          <p14:tracePt t="34164" x="1222375" y="2751138"/>
          <p14:tracePt t="34177" x="1301750" y="2765425"/>
          <p14:tracePt t="34192" x="1370013" y="2790825"/>
          <p14:tracePt t="34193" x="1463675" y="2805113"/>
          <p14:tracePt t="34210" x="1677988" y="2844800"/>
          <p14:tracePt t="34211" x="1798638" y="2859088"/>
          <p14:tracePt t="34226" x="1893888" y="2898775"/>
          <p14:tracePt t="34228" x="1946275" y="2913063"/>
          <p14:tracePt t="34242" x="2041525" y="2925763"/>
          <p14:tracePt t="34245" x="2068513" y="2925763"/>
          <p14:tracePt t="34261" x="2108200" y="2938463"/>
          <p14:tracePt t="34276" x="2135188" y="2938463"/>
          <p14:tracePt t="34279" x="2162175" y="2938463"/>
          <p14:tracePt t="34294" x="2189163" y="2938463"/>
          <p14:tracePt t="34309" x="2216150" y="2938463"/>
          <p14:tracePt t="34325" x="2268538" y="2938463"/>
          <p14:tracePt t="34327" x="2295525" y="2938463"/>
          <p14:tracePt t="34342" x="2322513" y="2938463"/>
          <p14:tracePt t="34343" x="2363788" y="2938463"/>
          <p14:tracePt t="34360" x="2511425" y="2938463"/>
          <p14:tracePt t="34361" x="2644775" y="2913063"/>
          <p14:tracePt t="34376" x="2860675" y="2913063"/>
          <p14:tracePt t="34377" x="3195638" y="2898775"/>
          <p14:tracePt t="34392" x="3773488" y="2817813"/>
          <p14:tracePt t="34410" x="4283075" y="2778125"/>
          <p14:tracePt t="34425" x="4511675" y="2751138"/>
          <p14:tracePt t="34443" x="4713288" y="2711450"/>
          <p14:tracePt t="34443" x="4806950" y="2697163"/>
          <p14:tracePt t="34459" x="4887913" y="2670175"/>
          <p14:tracePt t="34459" x="4968875" y="2670175"/>
          <p14:tracePt t="34476" x="5075238" y="2643188"/>
          <p14:tracePt t="34477" x="5102225" y="2643188"/>
          <p14:tracePt t="34492" x="5129213" y="2643188"/>
          <p14:tracePt t="34492" x="5141913" y="2630488"/>
          <p14:tracePt t="34510" x="5183188" y="2617788"/>
          <p14:tracePt t="34511" x="5195888" y="2617788"/>
          <p14:tracePt t="34526" x="5210175" y="2617788"/>
          <p14:tracePt t="34542" x="5222875" y="2617788"/>
          <p14:tracePt t="34560" x="5237163" y="2617788"/>
          <p14:tracePt t="34576" x="5249863" y="2617788"/>
          <p14:tracePt t="34593" x="5264150" y="2617788"/>
          <p14:tracePt t="34641" x="5249863" y="2617788"/>
          <p14:tracePt t="34648" x="5237163" y="2617788"/>
          <p14:tracePt t="34659" x="5222875" y="2603500"/>
          <p14:tracePt t="34661" x="5195888" y="2603500"/>
          <p14:tracePt t="34676" x="5156200" y="2590800"/>
          <p14:tracePt t="34693" x="5075238" y="2576513"/>
          <p14:tracePt t="34711" x="4941888" y="2549525"/>
          <p14:tracePt t="34725" x="4860925" y="2536825"/>
          <p14:tracePt t="34744" x="4725988" y="2522538"/>
          <p14:tracePt t="34759" x="4646613" y="2509838"/>
          <p14:tracePt t="34776" x="4551363" y="2495550"/>
          <p14:tracePt t="34792" x="4524375" y="2495550"/>
          <p14:tracePt t="34793" x="4511675" y="2495550"/>
          <p14:tracePt t="34810" x="4484688" y="2495550"/>
          <p14:tracePt t="34812" x="4471988" y="2495550"/>
          <p14:tracePt t="34825" x="4457700" y="2495550"/>
          <p14:tracePt t="34921" x="4445000" y="2495550"/>
          <p14:tracePt t="34934" x="4430713" y="2495550"/>
          <p14:tracePt t="34955" x="4418013" y="2495550"/>
          <p14:tracePt t="34969" x="4403725" y="2495550"/>
          <p14:tracePt t="34989" x="4391025" y="2495550"/>
          <p14:tracePt t="35003" x="4376738" y="2495550"/>
          <p14:tracePt t="35016" x="4364038" y="2495550"/>
          <p14:tracePt t="35025" x="4337050" y="2495550"/>
          <p14:tracePt t="35042" x="4270375" y="2495550"/>
          <p14:tracePt t="35043" x="4243388" y="2509838"/>
          <p14:tracePt t="35059" x="4175125" y="2509838"/>
          <p14:tracePt t="35060" x="4135438" y="2522538"/>
          <p14:tracePt t="35076" x="4041775" y="2522538"/>
          <p14:tracePt t="35078" x="4002088" y="2522538"/>
          <p14:tracePt t="35092" x="3960813" y="2522538"/>
          <p14:tracePt t="35093" x="3921125" y="2522538"/>
          <p14:tracePt t="35109" x="3827463" y="2522538"/>
          <p14:tracePt t="35112" x="3786188" y="2522538"/>
          <p14:tracePt t="35127" x="3746500" y="2522538"/>
          <p14:tracePt t="35128" x="3665538" y="2522538"/>
          <p14:tracePt t="35142" x="3544888" y="2522538"/>
          <p14:tracePt t="35161" x="3343275" y="2522538"/>
          <p14:tracePt t="35175" x="3289300" y="2522538"/>
          <p14:tracePt t="35177" x="3235325" y="2522538"/>
          <p14:tracePt t="35195" x="3128963" y="2522538"/>
          <p14:tracePt t="35209" x="3101975" y="2522538"/>
          <p14:tracePt t="35210" x="3060700" y="2522538"/>
          <p14:tracePt t="35226" x="3008313" y="2522538"/>
          <p14:tracePt t="35242" x="2940050" y="2522538"/>
          <p14:tracePt t="35243" x="2913063" y="2522538"/>
          <p14:tracePt t="35259" x="2833688" y="2522538"/>
          <p14:tracePt t="35261" x="2765425" y="2522538"/>
          <p14:tracePt t="35276" x="2713038" y="2522538"/>
          <p14:tracePt t="35277" x="2659063" y="2522538"/>
          <p14:tracePt t="35292" x="2578100" y="2522538"/>
          <p14:tracePt t="35310" x="2484438" y="2522538"/>
          <p14:tracePt t="35325" x="2430463" y="2522538"/>
          <p14:tracePt t="35343" x="2336800" y="2522538"/>
          <p14:tracePt t="35359" x="2295525" y="2522538"/>
          <p14:tracePt t="35360" x="2268538" y="2522538"/>
          <p14:tracePt t="35377" x="2135188" y="2522538"/>
          <p14:tracePt t="35392" x="2108200" y="2522538"/>
          <p14:tracePt t="35393" x="2093913" y="2522538"/>
          <p14:tracePt t="35410" x="2041525" y="2522538"/>
          <p14:tracePt t="35412" x="2014538" y="2522538"/>
          <p14:tracePt t="35427" x="1973263" y="2522538"/>
          <p14:tracePt t="35443" x="1933575" y="2522538"/>
          <p14:tracePt t="35461" x="1906588" y="2536825"/>
          <p14:tracePt t="35476" x="1866900" y="2549525"/>
          <p14:tracePt t="35492" x="1825625" y="2563813"/>
          <p14:tracePt t="35493" x="1798638" y="2563813"/>
          <p14:tracePt t="35510" x="1798638" y="2576513"/>
          <p14:tracePt t="35511" x="1771650" y="2576513"/>
          <p14:tracePt t="35526" x="1731963" y="2590800"/>
          <p14:tracePt t="35528" x="1704975" y="2590800"/>
          <p14:tracePt t="35542" x="1692275" y="2590800"/>
          <p14:tracePt t="35543" x="1665288" y="2590800"/>
          <p14:tracePt t="35558" x="1651000" y="2603500"/>
          <p14:tracePt t="35577" x="1598613" y="2617788"/>
          <p14:tracePt t="35592" x="1557338" y="2630488"/>
          <p14:tracePt t="35610" x="1544638" y="2643188"/>
          <p14:tracePt t="35611" x="1530350" y="2643188"/>
          <p14:tracePt t="35625" x="1490663" y="2657475"/>
          <p14:tracePt t="35642" x="1463675" y="2657475"/>
          <p14:tracePt t="35643" x="1463675" y="2670175"/>
          <p14:tracePt t="35659" x="1449388" y="2670175"/>
          <p14:tracePt t="35675" x="1436688" y="2670175"/>
          <p14:tracePt t="35693" x="1423988" y="2670175"/>
          <p14:tracePt t="35710" x="1409700" y="2670175"/>
          <p14:tracePt t="35726" x="1397000" y="2684463"/>
          <p14:tracePt t="35746" x="1382713" y="2684463"/>
          <p14:tracePt t="35766" x="1370013" y="2684463"/>
          <p14:tracePt t="35780" x="1355725" y="2684463"/>
          <p14:tracePt t="35903" x="1370013" y="2684463"/>
          <p14:tracePt t="35924" x="1382713" y="2684463"/>
          <p14:tracePt t="35950" x="1397000" y="2684463"/>
          <p14:tracePt t="35971" x="1409700" y="2684463"/>
          <p14:tracePt t="35985" x="1423988" y="2684463"/>
          <p14:tracePt t="35993" x="1436688" y="2684463"/>
          <p14:tracePt t="36009" x="1449388" y="2684463"/>
          <p14:tracePt t="36027" x="1503363" y="2697163"/>
          <p14:tracePt t="36042" x="1557338" y="2724150"/>
          <p14:tracePt t="36060" x="1758950" y="2790825"/>
          <p14:tracePt t="36076" x="1866900" y="2817813"/>
          <p14:tracePt t="36078" x="1960563" y="2844800"/>
          <p14:tracePt t="36092" x="2189163" y="2886075"/>
          <p14:tracePt t="36094" x="2295525" y="2898775"/>
          <p14:tracePt t="36109" x="2403475" y="2925763"/>
          <p14:tracePt t="36109" x="2497138" y="2938463"/>
          <p14:tracePt t="36126" x="2725738" y="2979738"/>
          <p14:tracePt t="36129" x="2806700" y="2979738"/>
          <p14:tracePt t="36142" x="2887663" y="2992438"/>
          <p14:tracePt t="36143" x="3008313" y="2992438"/>
          <p14:tracePt t="36159" x="3195638" y="2992438"/>
          <p14:tracePt t="36177" x="3397250" y="2992438"/>
          <p14:tracePt t="36192" x="3505200" y="2992438"/>
          <p14:tracePt t="36210" x="3705225" y="2979738"/>
          <p14:tracePt t="36226" x="3746500" y="2979738"/>
          <p14:tracePt t="36227" x="3813175" y="2965450"/>
          <p14:tracePt t="36242" x="3921125" y="2925763"/>
          <p14:tracePt t="36244" x="3975100" y="2913063"/>
          <p14:tracePt t="36259" x="4068763" y="2886075"/>
          <p14:tracePt t="36276" x="4149725" y="2871788"/>
          <p14:tracePt t="36292" x="4243388" y="2844800"/>
          <p14:tracePt t="36293" x="4270375" y="2832100"/>
          <p14:tracePt t="36309" x="4324350" y="2817813"/>
          <p14:tracePt t="36327" x="4376738" y="2805113"/>
          <p14:tracePt t="36349" x="4391025" y="2778125"/>
          <p14:tracePt t="36361" x="4418013" y="2778125"/>
          <p14:tracePt t="36376" x="4430713" y="2765425"/>
          <p14:tracePt t="36392" x="4445000" y="2751138"/>
          <p14:tracePt t="36409" x="4457700" y="2751138"/>
          <p14:tracePt t="36424" x="4457700" y="2738438"/>
          <p14:tracePt t="36442" x="4471988" y="2711450"/>
          <p14:tracePt t="36461" x="4471988" y="2697163"/>
          <p14:tracePt t="36476" x="4471988" y="2684463"/>
          <p14:tracePt t="36510" x="4471988" y="2670175"/>
          <p14:tracePt t="36535" x="4471988" y="2657475"/>
          <p14:tracePt t="36542" x="4471988" y="2643188"/>
          <p14:tracePt t="36559" x="4471988" y="2630488"/>
          <p14:tracePt t="36559" x="4457700" y="2617788"/>
          <p14:tracePt t="36575" x="4430713" y="2603500"/>
          <p14:tracePt t="36577" x="4418013" y="2590800"/>
          <p14:tracePt t="36592" x="4403725" y="2590800"/>
          <p14:tracePt t="36593" x="4391025" y="2576513"/>
          <p14:tracePt t="36609" x="4364038" y="2563813"/>
          <p14:tracePt t="36627" x="4283075" y="2522538"/>
          <p14:tracePt t="36642" x="4202113" y="2495550"/>
          <p14:tracePt t="36658" x="4135438" y="2482850"/>
          <p14:tracePt t="36660" x="4095750" y="2470150"/>
          <p14:tracePt t="36675" x="4002088" y="2455863"/>
          <p14:tracePt t="36692" x="3894138" y="2416175"/>
          <p14:tracePt t="36695" x="3840163" y="2401888"/>
          <p14:tracePt t="36709" x="3692525" y="2401888"/>
          <p14:tracePt t="36726" x="3505200" y="2389188"/>
          <p14:tracePt t="36730" x="3382963" y="2389188"/>
          <p14:tracePt t="36745" x="3195638" y="2389188"/>
          <p14:tracePt t="36758" x="3008313" y="2389188"/>
          <p14:tracePt t="36775" x="2671763" y="2389188"/>
          <p14:tracePt t="36792" x="2416175" y="2455863"/>
          <p14:tracePt t="36809" x="2162175" y="2482850"/>
          <p14:tracePt t="36825" x="2041525" y="2495550"/>
          <p14:tracePt t="36842" x="1960563" y="2509838"/>
          <p14:tracePt t="36844" x="1920875" y="2522538"/>
          <p14:tracePt t="36858" x="1893888" y="2522538"/>
          <p14:tracePt t="36859" x="1852613" y="2522538"/>
          <p14:tracePt t="36876" x="1798638" y="2536825"/>
          <p14:tracePt t="36878" x="1771650" y="2549525"/>
          <p14:tracePt t="36893" x="1719263" y="2563813"/>
          <p14:tracePt t="36909" x="1665288" y="2563813"/>
          <p14:tracePt t="36926" x="1571625" y="2603500"/>
          <p14:tracePt t="36942" x="1517650" y="2617788"/>
          <p14:tracePt t="36959" x="1476375" y="2617788"/>
          <p14:tracePt t="36960" x="1449388" y="2630488"/>
          <p14:tracePt t="36975" x="1436688" y="2643188"/>
          <p14:tracePt t="36976" x="1409700" y="2657475"/>
          <p14:tracePt t="36992" x="1382713" y="2670175"/>
          <p14:tracePt t="36994" x="1370013" y="2684463"/>
          <p14:tracePt t="37009" x="1343025" y="2697163"/>
          <p14:tracePt t="37010" x="1328738" y="2697163"/>
          <p14:tracePt t="37025" x="1316038" y="2711450"/>
          <p14:tracePt t="37042" x="1289050" y="2724150"/>
          <p14:tracePt t="37043" x="1289050" y="2738438"/>
          <p14:tracePt t="37059" x="1262063" y="2751138"/>
          <p14:tracePt t="37077" x="1222375" y="2805113"/>
          <p14:tracePt t="37093" x="1208088" y="2817813"/>
          <p14:tracePt t="37109" x="1195388" y="2844800"/>
          <p14:tracePt t="37126" x="1195388" y="2859088"/>
          <p14:tracePt t="37142" x="1195388" y="2871788"/>
          <p14:tracePt t="37160" x="1195388" y="2886075"/>
          <p14:tracePt t="37175" x="1195388" y="2925763"/>
          <p14:tracePt t="37192" x="1195388" y="2992438"/>
          <p14:tracePt t="37209" x="1195388" y="3046413"/>
          <p14:tracePt t="37226" x="1222375" y="3140075"/>
          <p14:tracePt t="37243" x="1235075" y="3221038"/>
          <p14:tracePt t="37262" x="1289050" y="3328988"/>
          <p14:tracePt t="37278" x="1328738" y="3408363"/>
          <p14:tracePt t="37292" x="1397000" y="3462338"/>
          <p14:tracePt t="37294" x="1423988" y="3516313"/>
          <p14:tracePt t="37309" x="1436688" y="3516313"/>
          <p14:tracePt t="37310" x="1449388" y="3543300"/>
          <p14:tracePt t="37325" x="1476375" y="3570288"/>
          <p14:tracePt t="37344" x="1517650" y="3624263"/>
          <p14:tracePt t="37359" x="1557338" y="3636963"/>
          <p14:tracePt t="37376" x="1611313" y="3663950"/>
          <p14:tracePt t="37392" x="1704975" y="3703638"/>
          <p14:tracePt t="37410" x="1946275" y="3744913"/>
          <p14:tracePt t="37426" x="2189163" y="3771900"/>
          <p14:tracePt t="37443" x="2457450" y="3771900"/>
          <p14:tracePt t="37444" x="2578100" y="3771900"/>
          <p14:tracePt t="37460" x="2713038" y="3771900"/>
          <p14:tracePt t="37461" x="2819400" y="3771900"/>
          <p14:tracePt t="37475" x="2981325" y="3757613"/>
          <p14:tracePt t="37493" x="3208338" y="3744913"/>
          <p14:tracePt t="37509" x="3343275" y="3730625"/>
          <p14:tracePt t="37526" x="3544888" y="3690938"/>
          <p14:tracePt t="37542" x="3732213" y="3636963"/>
          <p14:tracePt t="37560" x="3933825" y="3556000"/>
          <p14:tracePt t="37561" x="4027488" y="3502025"/>
          <p14:tracePt t="37575" x="4095750" y="3449638"/>
          <p14:tracePt t="37576" x="4162425" y="3395663"/>
          <p14:tracePt t="37592" x="4310063" y="3314700"/>
          <p14:tracePt t="37594" x="4364038" y="3233738"/>
          <p14:tracePt t="37609" x="4403725" y="3208338"/>
          <p14:tracePt t="37611" x="4445000" y="3181350"/>
          <p14:tracePt t="37626" x="4524375" y="3113088"/>
          <p14:tracePt t="37629" x="4565650" y="3086100"/>
          <p14:tracePt t="37643" x="4659313" y="2992438"/>
          <p14:tracePt t="37659" x="4779963" y="2871788"/>
          <p14:tracePt t="37677" x="4941888" y="2684463"/>
          <p14:tracePt t="37691" x="5008563" y="2603500"/>
          <p14:tracePt t="37709" x="5075238" y="2509838"/>
          <p14:tracePt t="37710" x="5089525" y="2470150"/>
          <p14:tracePt t="37727" x="5116513" y="2389188"/>
          <p14:tracePt t="37742" x="5129213" y="2322513"/>
          <p14:tracePt t="37759" x="5129213" y="2241550"/>
          <p14:tracePt t="37776" x="5129213" y="2174875"/>
          <p14:tracePt t="37793" x="5102225" y="2093913"/>
          <p14:tracePt t="37808" x="5048250" y="2039938"/>
          <p14:tracePt t="37826" x="4941888" y="1958975"/>
          <p14:tracePt t="37842" x="4873625" y="1919288"/>
          <p14:tracePt t="37860" x="4767263" y="1865313"/>
          <p14:tracePt t="37874" x="4686300" y="1838325"/>
          <p14:tracePt t="37893" x="4592638" y="1798638"/>
          <p14:tracePt t="37894" x="4484688" y="1784350"/>
          <p14:tracePt t="37908" x="4324350" y="1784350"/>
          <p14:tracePt t="37909" x="4122738" y="1757363"/>
          <p14:tracePt t="37924" x="3665538" y="1744663"/>
          <p14:tracePt t="37941" x="3262313" y="1744663"/>
          <p14:tracePt t="37958" x="3128963" y="1744663"/>
          <p14:tracePt t="37975" x="2981325" y="1744663"/>
          <p14:tracePt t="37976" x="2887663" y="1757363"/>
          <p14:tracePt t="37991" x="2698750" y="1757363"/>
          <p14:tracePt t="38009" x="2497138" y="1784350"/>
          <p14:tracePt t="38010" x="2390775" y="1798638"/>
          <p14:tracePt t="38025" x="2295525" y="1811338"/>
          <p14:tracePt t="38026" x="2189163" y="1838325"/>
          <p14:tracePt t="38042" x="1987550" y="1865313"/>
          <p14:tracePt t="38059" x="1785938" y="1931988"/>
          <p14:tracePt t="38060" x="1692275" y="1958975"/>
          <p14:tracePt t="38075" x="1544638" y="2000250"/>
          <p14:tracePt t="38093" x="1397000" y="2052638"/>
          <p14:tracePt t="38108" x="1301750" y="2093913"/>
          <p14:tracePt t="38126" x="1181100" y="2133600"/>
          <p14:tracePt t="38142" x="1127125" y="2160588"/>
          <p14:tracePt t="38160" x="1101725" y="2174875"/>
          <p14:tracePt t="38161" x="1087438" y="2174875"/>
          <p14:tracePt t="38175" x="1074738" y="2187575"/>
          <p14:tracePt t="38176" x="1060450" y="2187575"/>
          <p14:tracePt t="38191" x="1047750" y="2187575"/>
          <p14:tracePt t="38209" x="1033463" y="2200275"/>
          <p14:tracePt t="38225" x="1033463" y="2214563"/>
          <p14:tracePt t="38243" x="1006475" y="2268538"/>
          <p14:tracePt t="38259" x="954088" y="2362200"/>
          <p14:tracePt t="38276" x="873125" y="2630488"/>
          <p14:tracePt t="38292" x="831850" y="2805113"/>
          <p14:tracePt t="38309" x="819150" y="2898775"/>
          <p14:tracePt t="38311" x="819150" y="2952750"/>
          <p14:tracePt t="38325" x="819150" y="2992438"/>
          <p14:tracePt t="38326" x="819150" y="3033713"/>
          <p14:tracePt t="38342" x="819150" y="3140075"/>
          <p14:tracePt t="38359" x="831850" y="3221038"/>
          <p14:tracePt t="38360" x="846138" y="3275013"/>
          <p14:tracePt t="38375" x="858838" y="3381375"/>
          <p14:tracePt t="38393" x="927100" y="3502025"/>
          <p14:tracePt t="38409" x="954088" y="3582988"/>
          <p14:tracePt t="38425" x="993775" y="3649663"/>
          <p14:tracePt t="38426" x="1020763" y="3676650"/>
          <p14:tracePt t="38442" x="1033463" y="3703638"/>
          <p14:tracePt t="38443" x="1074738" y="3744913"/>
          <p14:tracePt t="38458" x="1127125" y="3797300"/>
          <p14:tracePt t="38476" x="1181100" y="3851275"/>
          <p14:tracePt t="38479" x="1222375" y="3865563"/>
          <p14:tracePt t="38493" x="1289050" y="3932238"/>
          <p14:tracePt t="38495" x="1316038" y="3944938"/>
          <p14:tracePt t="38508" x="1355725" y="3959225"/>
          <p14:tracePt t="38510" x="1382713" y="3971925"/>
          <p14:tracePt t="38525" x="1436688" y="3998913"/>
          <p14:tracePt t="38543" x="1517650" y="4025900"/>
          <p14:tracePt t="38558" x="1584325" y="4040188"/>
          <p14:tracePt t="38576" x="1731963" y="4040188"/>
          <p14:tracePt t="38592" x="1839913" y="4040188"/>
          <p14:tracePt t="38609" x="1906588" y="4040188"/>
          <p14:tracePt t="38611" x="1920875" y="4040188"/>
          <p14:tracePt t="38625" x="1946275" y="4040188"/>
          <p14:tracePt t="38626" x="1973263" y="4040188"/>
          <p14:tracePt t="38642" x="2000250" y="4040188"/>
          <p14:tracePt t="38658" x="2014538" y="4040188"/>
          <p14:tracePt t="38659" x="2027238" y="4040188"/>
          <p14:tracePt t="38675" x="2041525" y="4040188"/>
          <p14:tracePt t="38693" x="2081213" y="4040188"/>
          <p14:tracePt t="38719" x="2093913" y="4040188"/>
          <p14:tracePt t="38726" x="2093913" y="4025900"/>
          <p14:tracePt t="38742" x="2108200" y="4025900"/>
          <p14:tracePt t="38759" x="2120900" y="4013200"/>
          <p14:tracePt t="39150" x="2135188" y="4067175"/>
          <p14:tracePt t="39157" x="2174875" y="4187825"/>
          <p14:tracePt t="39164" x="2189163" y="4281488"/>
          <p14:tracePt t="39176" x="2228850" y="4387850"/>
          <p14:tracePt t="39177" x="2268538" y="4483100"/>
          <p14:tracePt t="39192" x="2295525" y="4576763"/>
          <p14:tracePt t="39194" x="2336800" y="4670425"/>
          <p14:tracePt t="39210" x="2416175" y="4845050"/>
          <p14:tracePt t="39211" x="2484438" y="4938713"/>
          <p14:tracePt t="39226" x="2524125" y="5032375"/>
          <p14:tracePt t="39227" x="2605088" y="5126038"/>
          <p14:tracePt t="39242" x="2752725" y="5273675"/>
          <p14:tracePt t="39260" x="3087688" y="5489575"/>
          <p14:tracePt t="39275" x="3370263" y="5595938"/>
          <p14:tracePt t="39293" x="3679825" y="5649913"/>
          <p14:tracePt t="39309" x="3732213" y="5664200"/>
          <p14:tracePt t="39310" x="3773488" y="5664200"/>
          <p14:tracePt t="39325" x="3840163" y="5664200"/>
          <p14:tracePt t="39327" x="3867150" y="5664200"/>
          <p14:tracePt t="39342" x="3879850" y="5664200"/>
          <p14:tracePt t="39344" x="3906838" y="5664200"/>
          <p14:tracePt t="39358" x="3948113" y="5664200"/>
          <p14:tracePt t="39360" x="3975100" y="5664200"/>
          <p14:tracePt t="39376" x="4081463" y="5664200"/>
          <p14:tracePt t="39392" x="4202113" y="5649913"/>
          <p14:tracePt t="39409" x="4524375" y="5595938"/>
          <p14:tracePt t="39424" x="4686300" y="5568950"/>
          <p14:tracePt t="39443" x="4860925" y="5543550"/>
          <p14:tracePt t="39459" x="4941888" y="5529263"/>
          <p14:tracePt t="39475" x="5035550" y="5516563"/>
          <p14:tracePt t="39476" x="5075238" y="5516563"/>
          <p14:tracePt t="39492" x="5116513" y="5502275"/>
          <p14:tracePt t="39493" x="5168900" y="5502275"/>
          <p14:tracePt t="39509" x="5264150" y="5462588"/>
          <p14:tracePt t="39511" x="5330825" y="5448300"/>
          <p14:tracePt t="39525" x="5370513" y="5435600"/>
          <p14:tracePt t="39526" x="5464175" y="5408613"/>
          <p14:tracePt t="39542" x="5586413" y="5341938"/>
          <p14:tracePt t="39559" x="5707063" y="5273675"/>
          <p14:tracePt t="39559" x="5773738" y="5221288"/>
          <p14:tracePt t="39575" x="5908675" y="5140325"/>
          <p14:tracePt t="39591" x="6042025" y="5032375"/>
          <p14:tracePt t="39608" x="6122988" y="4978400"/>
          <p14:tracePt t="39625" x="6176963" y="4899025"/>
          <p14:tracePt t="39626" x="6189663" y="4872038"/>
          <p14:tracePt t="39642" x="6203950" y="4845050"/>
          <p14:tracePt t="39643" x="6230938" y="4818063"/>
          <p14:tracePt t="39660" x="6256338" y="4764088"/>
          <p14:tracePt t="39661" x="6283325" y="4737100"/>
          <p14:tracePt t="39677" x="6310313" y="4657725"/>
          <p14:tracePt t="39692" x="6337300" y="4603750"/>
          <p14:tracePt t="39710" x="6378575" y="4562475"/>
          <p14:tracePt t="39725" x="6391275" y="4522788"/>
          <p14:tracePt t="39743" x="6391275" y="4483100"/>
          <p14:tracePt t="39760" x="6391275" y="4468813"/>
          <p14:tracePt t="39775" x="6391275" y="4456113"/>
          <p14:tracePt t="39777" x="6378575" y="4441825"/>
          <p14:tracePt t="39793" x="6364288" y="4414838"/>
          <p14:tracePt t="39809" x="6364288" y="4402138"/>
          <p14:tracePt t="39826" x="6337300" y="4375150"/>
          <p14:tracePt t="39843" x="6324600" y="4362450"/>
          <p14:tracePt t="39845" x="6310313" y="4348163"/>
          <p14:tracePt t="39860" x="6270625" y="4335463"/>
          <p14:tracePt t="39876" x="6243638" y="4321175"/>
          <p14:tracePt t="39892" x="6189663" y="4294188"/>
          <p14:tracePt t="39893" x="6176963" y="4281488"/>
          <p14:tracePt t="39908" x="6162675" y="4281488"/>
          <p14:tracePt t="39910" x="6135688" y="4267200"/>
          <p14:tracePt t="39928" x="6122988" y="4240213"/>
          <p14:tracePt t="39942" x="6108700" y="4227513"/>
          <p14:tracePt t="39959" x="6096000" y="4214813"/>
          <p14:tracePt t="39962" x="6083300" y="4214813"/>
          <p14:tracePt t="39976" x="6069013" y="4214813"/>
          <p14:tracePt t="39993" x="6069013" y="4200525"/>
          <p14:tracePt t="40015" x="6069013" y="4187825"/>
          <p14:tracePt t="40030" x="6056313" y="4187825"/>
          <p14:tracePt t="40043" x="6042025" y="4173538"/>
          <p14:tracePt t="40059" x="6042025" y="4160838"/>
          <p14:tracePt t="40060" x="6015038" y="4146550"/>
          <p14:tracePt t="40075" x="5975350" y="4119563"/>
          <p14:tracePt t="40092" x="5935663" y="4079875"/>
          <p14:tracePt t="40094" x="5894388" y="4079875"/>
          <p14:tracePt t="40108" x="5840413" y="4052888"/>
          <p14:tracePt t="40125" x="5761038" y="4025900"/>
          <p14:tracePt t="40127" x="5707063" y="4013200"/>
          <p14:tracePt t="40142" x="5518150" y="3959225"/>
          <p14:tracePt t="40160" x="5075238" y="3892550"/>
          <p14:tracePt t="40175" x="4833938" y="3878263"/>
          <p14:tracePt t="40192" x="4659313" y="3851275"/>
          <p14:tracePt t="40193" x="4592638" y="3851275"/>
          <p14:tracePt t="40208" x="4538663" y="3851275"/>
          <p14:tracePt t="40209" x="4497388" y="3824288"/>
          <p14:tracePt t="40225" x="4391025" y="3824288"/>
          <p14:tracePt t="40227" x="4324350" y="3824288"/>
          <p14:tracePt t="40242" x="4135438" y="3824288"/>
          <p14:tracePt t="40259" x="3921125" y="3811588"/>
          <p14:tracePt t="40261" x="3840163" y="3811588"/>
          <p14:tracePt t="40276" x="3665538" y="3797300"/>
          <p14:tracePt t="40291" x="3544888" y="3797300"/>
          <p14:tracePt t="40310" x="3289300" y="3797300"/>
          <p14:tracePt t="40325" x="3074988" y="3797300"/>
          <p14:tracePt t="40342" x="2900363" y="3797300"/>
          <p14:tracePt t="40343" x="2819400" y="3811588"/>
          <p14:tracePt t="40358" x="2779713" y="3811588"/>
          <p14:tracePt t="40360" x="2713038" y="3811588"/>
          <p14:tracePt t="40377" x="2605088" y="3838575"/>
          <p14:tracePt t="40378" x="2551113" y="3838575"/>
          <p14:tracePt t="40392" x="2484438" y="3851275"/>
          <p14:tracePt t="40393" x="2403475" y="3851275"/>
          <p14:tracePt t="40409" x="2282825" y="3878263"/>
          <p14:tracePt t="40426" x="2093913" y="3905250"/>
          <p14:tracePt t="40442" x="1987550" y="3944938"/>
          <p14:tracePt t="40460" x="1825625" y="3971925"/>
          <p14:tracePt t="40475" x="1719263" y="3986213"/>
          <p14:tracePt t="40492" x="1665288" y="3998913"/>
          <p14:tracePt t="40494" x="1638300" y="3998913"/>
          <p14:tracePt t="40508" x="1598613" y="4013200"/>
          <p14:tracePt t="40509" x="1571625" y="4013200"/>
          <p14:tracePt t="40527" x="1490663" y="4040188"/>
          <p14:tracePt t="40542" x="1463675" y="4052888"/>
          <p14:tracePt t="40543" x="1436688" y="4067175"/>
          <p14:tracePt t="40559" x="1355725" y="4079875"/>
          <p14:tracePt t="40561" x="1328738" y="4092575"/>
          <p14:tracePt t="40576" x="1262063" y="4119563"/>
          <p14:tracePt t="40592" x="1168400" y="4173538"/>
          <p14:tracePt t="40609" x="1047750" y="4254500"/>
          <p14:tracePt t="40625" x="993775" y="4308475"/>
          <p14:tracePt t="40642" x="939800" y="4348163"/>
          <p14:tracePt t="40644" x="912813" y="4362450"/>
          <p14:tracePt t="40659" x="900113" y="4387850"/>
          <p14:tracePt t="40660" x="873125" y="4387850"/>
          <p14:tracePt t="40676" x="846138" y="4414838"/>
          <p14:tracePt t="40678" x="831850" y="4414838"/>
          <p14:tracePt t="40693" x="831850" y="4429125"/>
          <p14:tracePt t="40708" x="819150" y="4441825"/>
          <p14:tracePt t="40726" x="804863" y="4456113"/>
          <p14:tracePt t="40741" x="792163" y="4456113"/>
          <p14:tracePt t="41428" x="804863" y="4456113"/>
          <p14:tracePt t="45923" x="765175" y="4535488"/>
          <p14:tracePt t="45930" x="698500" y="4603750"/>
          <p14:tracePt t="45941" x="644525" y="4697413"/>
          <p14:tracePt t="45943" x="577850" y="4751388"/>
          <p14:tracePt t="45960" x="509588" y="4845050"/>
          <p14:tracePt t="45974" x="457200" y="4899025"/>
          <p14:tracePt t="45992" x="376238" y="4978400"/>
          <p14:tracePt t="45992" x="349250" y="5005388"/>
          <p14:tracePt t="46008" x="255588" y="5059363"/>
          <p14:tracePt t="46026" x="93663" y="5207000"/>
          <p14:tracePt t="46042" x="0" y="52879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15. Find the market segment type that generates the highest average price per room.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C5657-4FF4-249E-D4D8-54ABFF2DF38E}"/>
              </a:ext>
            </a:extLst>
          </p:cNvPr>
          <p:cNvSpPr txBox="1"/>
          <p:nvPr/>
        </p:nvSpPr>
        <p:spPr>
          <a:xfrm>
            <a:off x="8634583" y="3361430"/>
            <a:ext cx="3033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Online market </a:t>
            </a:r>
            <a:r>
              <a:rPr lang="en-US" sz="2200" dirty="0"/>
              <a:t>segment generates the highest average price per room</a:t>
            </a:r>
            <a:endParaRPr lang="LID4096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EEFD1-BCC1-7C3C-985A-77D6BC8C3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7" y="2050021"/>
            <a:ext cx="7632451" cy="33071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CBF126-A28F-19E9-7DD8-D70C00A6C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999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95"/>
    </mc:Choice>
    <mc:Fallback>
      <p:transition spd="slow" advTm="30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" x="349250" y="5086350"/>
          <p14:tracePt t="542" x="698500" y="4830763"/>
          <p14:tracePt t="553" x="1114425" y="4589463"/>
          <p14:tracePt t="570" x="1704975" y="4267200"/>
          <p14:tracePt t="570" x="1920875" y="4146550"/>
          <p14:tracePt t="587" x="2322513" y="3971925"/>
          <p14:tracePt t="603" x="2632075" y="3838575"/>
          <p14:tracePt t="620" x="3035300" y="3663950"/>
          <p14:tracePt t="638" x="3262313" y="3597275"/>
          <p14:tracePt t="639" x="3409950" y="3556000"/>
          <p14:tracePt t="654" x="3557588" y="3516313"/>
          <p14:tracePt t="655" x="3692525" y="3476625"/>
          <p14:tracePt t="671" x="3948113" y="3408363"/>
          <p14:tracePt t="689" x="4216400" y="3368675"/>
          <p14:tracePt t="706" x="4337050" y="3368675"/>
          <p14:tracePt t="707" x="4391025" y="3368675"/>
          <p14:tracePt t="722" x="4497388" y="3368675"/>
          <p14:tracePt t="738" x="4619625" y="3368675"/>
          <p14:tracePt t="755" x="4873625" y="3368675"/>
          <p14:tracePt t="771" x="5062538" y="3368675"/>
          <p14:tracePt t="788" x="5210175" y="3368675"/>
          <p14:tracePt t="789" x="5264150" y="3368675"/>
          <p14:tracePt t="805" x="5370513" y="3368675"/>
          <p14:tracePt t="824" x="5478463" y="3368675"/>
          <p14:tracePt t="839" x="5532438" y="3368675"/>
          <p14:tracePt t="854" x="5586413" y="3368675"/>
          <p14:tracePt t="873" x="5653088" y="3368675"/>
          <p14:tracePt t="888" x="5665788" y="3368675"/>
          <p14:tracePt t="12030" x="5638800" y="3341688"/>
          <p14:tracePt t="12037" x="5572125" y="3287713"/>
          <p14:tracePt t="12054" x="5464175" y="3194050"/>
          <p14:tracePt t="12073" x="5291138" y="3033713"/>
          <p14:tracePt t="12088" x="5249863" y="2979738"/>
          <p14:tracePt t="12089" x="5168900" y="2913063"/>
          <p14:tracePt t="12104" x="5062538" y="2790825"/>
          <p14:tracePt t="12106" x="5008563" y="2738438"/>
          <p14:tracePt t="12121" x="4968875" y="2697163"/>
          <p14:tracePt t="12122" x="4914900" y="2630488"/>
          <p14:tracePt t="12137" x="4819650" y="2536825"/>
          <p14:tracePt t="12154" x="4699000" y="2428875"/>
          <p14:tracePt t="12155" x="4659313" y="2389188"/>
          <p14:tracePt t="12170" x="4538663" y="2281238"/>
          <p14:tracePt t="12188" x="4376738" y="2174875"/>
          <p14:tracePt t="12204" x="4283075" y="2093913"/>
          <p14:tracePt t="12220" x="4189413" y="2052638"/>
          <p14:tracePt t="12222" x="4135438" y="2027238"/>
          <p14:tracePt t="12237" x="4068763" y="2000250"/>
          <p14:tracePt t="12238" x="3948113" y="1973263"/>
          <p14:tracePt t="12254" x="3638550" y="1879600"/>
          <p14:tracePt t="12256" x="3451225" y="1838325"/>
          <p14:tracePt t="12271" x="3316288" y="1825625"/>
          <p14:tracePt t="12273" x="3168650" y="1798638"/>
          <p14:tracePt t="12287" x="2981325" y="1784350"/>
          <p14:tracePt t="12304" x="2792413" y="1757363"/>
          <p14:tracePt t="12321" x="2686050" y="1744663"/>
          <p14:tracePt t="12338" x="2484438" y="1704975"/>
          <p14:tracePt t="12354" x="2295525" y="1704975"/>
          <p14:tracePt t="12371" x="1960563" y="1704975"/>
          <p14:tracePt t="12387" x="1879600" y="1704975"/>
          <p14:tracePt t="12389" x="1771650" y="1704975"/>
          <p14:tracePt t="12404" x="1611313" y="1704975"/>
          <p14:tracePt t="12405" x="1517650" y="1704975"/>
          <p14:tracePt t="12420" x="1409700" y="1731963"/>
          <p14:tracePt t="12421" x="1316038" y="1744663"/>
          <p14:tracePt t="12437" x="1114425" y="1784350"/>
          <p14:tracePt t="12440" x="1020763" y="1825625"/>
          <p14:tracePt t="12454" x="819150" y="1892300"/>
          <p14:tracePt t="12471" x="657225" y="1958975"/>
          <p14:tracePt t="12488" x="482600" y="2079625"/>
          <p14:tracePt t="12504" x="388938" y="2160588"/>
          <p14:tracePt t="12520" x="295275" y="2227263"/>
          <p14:tracePt t="12522" x="241300" y="2281238"/>
          <p14:tracePt t="12537" x="214313" y="2347913"/>
          <p14:tracePt t="12539" x="187325" y="2389188"/>
          <p14:tracePt t="12553" x="134938" y="2495550"/>
          <p14:tracePt t="12570" x="107950" y="2603500"/>
          <p14:tracePt t="12571" x="107950" y="2670175"/>
          <p14:tracePt t="12587" x="93663" y="2832100"/>
          <p14:tracePt t="12604" x="107950" y="3167063"/>
          <p14:tracePt t="12621" x="174625" y="3368675"/>
          <p14:tracePt t="12638" x="228600" y="3556000"/>
          <p14:tracePt t="12654" x="295275" y="3676650"/>
          <p14:tracePt t="12670" x="376238" y="3744913"/>
          <p14:tracePt t="12688" x="469900" y="3811588"/>
          <p14:tracePt t="12689" x="509588" y="3838575"/>
          <p14:tracePt t="12704" x="738188" y="3892550"/>
          <p14:tracePt t="12721" x="1087438" y="3932238"/>
          <p14:tracePt t="12722" x="1328738" y="3959225"/>
          <p14:tracePt t="12737" x="1758950" y="3959225"/>
          <p14:tracePt t="12754" x="2108200" y="3944938"/>
          <p14:tracePt t="12755" x="2216150" y="3944938"/>
          <p14:tracePt t="12770" x="2443163" y="3919538"/>
          <p14:tracePt t="12788" x="2590800" y="3878263"/>
          <p14:tracePt t="12789" x="2686050" y="3838575"/>
          <p14:tracePt t="12803" x="2900363" y="3744913"/>
          <p14:tracePt t="12821" x="3208338" y="3570288"/>
          <p14:tracePt t="12837" x="3330575" y="3489325"/>
          <p14:tracePt t="12838" x="3424238" y="3435350"/>
          <p14:tracePt t="12854" x="3584575" y="3314700"/>
          <p14:tracePt t="12856" x="3679825" y="3233738"/>
          <p14:tracePt t="12871" x="3732213" y="3167063"/>
          <p14:tracePt t="12872" x="3800475" y="3113088"/>
          <p14:tracePt t="12887" x="3921125" y="2992438"/>
          <p14:tracePt t="12905" x="4041775" y="2871788"/>
          <p14:tracePt t="12921" x="4122738" y="2805113"/>
          <p14:tracePt t="12938" x="4189413" y="2751138"/>
          <p14:tracePt t="12939" x="4202113" y="2738438"/>
          <p14:tracePt t="12954" x="4243388" y="2697163"/>
          <p14:tracePt t="12971" x="4283075" y="2684463"/>
          <p14:tracePt t="12973" x="4297363" y="2670175"/>
          <p14:tracePt t="12987" x="4310063" y="2670175"/>
          <p14:tracePt t="13004" x="4324350" y="2657475"/>
          <p14:tracePt t="13022" x="4337050" y="2643188"/>
          <p14:tracePt t="13037" x="4349750" y="2617788"/>
          <p14:tracePt t="13054" x="4349750" y="2603500"/>
          <p14:tracePt t="25905" x="4364038" y="2643188"/>
          <p14:tracePt t="25913" x="4403725" y="2738438"/>
          <p14:tracePt t="25921" x="4418013" y="2805113"/>
          <p14:tracePt t="25936" x="4445000" y="2913063"/>
          <p14:tracePt t="25954" x="4471988" y="3006725"/>
          <p14:tracePt t="25955" x="4471988" y="3060700"/>
          <p14:tracePt t="25970" x="4471988" y="3181350"/>
          <p14:tracePt t="25988" x="4471988" y="3381375"/>
          <p14:tracePt t="26003" x="4457700" y="3489325"/>
          <p14:tracePt t="26020" x="4457700" y="3556000"/>
          <p14:tracePt t="26022" x="4445000" y="3597275"/>
          <p14:tracePt t="26037" x="4445000" y="3624263"/>
          <p14:tracePt t="26039" x="4430713" y="3663950"/>
          <p14:tracePt t="26054" x="4403725" y="3744913"/>
          <p14:tracePt t="26056" x="4391025" y="3784600"/>
          <p14:tracePt t="26071" x="4376738" y="3851275"/>
          <p14:tracePt t="26087" x="4337050" y="3944938"/>
          <p14:tracePt t="26089" x="4337050" y="3971925"/>
          <p14:tracePt t="26104" x="4324350" y="3998913"/>
          <p14:tracePt t="26105" x="4310063" y="4013200"/>
          <p14:tracePt t="26121" x="4310063" y="4040188"/>
          <p14:tracePt t="26124" x="4310063" y="4067175"/>
          <p14:tracePt t="26138" x="4297363" y="4092575"/>
          <p14:tracePt t="26153" x="4283075" y="4106863"/>
          <p14:tracePt t="26170" x="4270375" y="4133850"/>
          <p14:tracePt t="26171" x="4270375" y="4146550"/>
          <p14:tracePt t="26186" x="4270375" y="4160838"/>
          <p14:tracePt t="26187" x="4256088" y="4160838"/>
          <p14:tracePt t="26204" x="4229100" y="4200525"/>
          <p14:tracePt t="26206" x="4202113" y="4214813"/>
          <p14:tracePt t="26221" x="4175125" y="4227513"/>
          <p14:tracePt t="26237" x="4095750" y="4294188"/>
          <p14:tracePt t="26255" x="3975100" y="4362450"/>
          <p14:tracePt t="26271" x="3906838" y="4387850"/>
          <p14:tracePt t="26288" x="3827463" y="4441825"/>
          <p14:tracePt t="26303" x="3773488" y="4468813"/>
          <p14:tracePt t="26320" x="3732213" y="4468813"/>
          <p14:tracePt t="26321" x="3705225" y="4483100"/>
          <p14:tracePt t="26337" x="3679825" y="4483100"/>
          <p14:tracePt t="26338" x="3665538" y="4483100"/>
          <p14:tracePt t="26354" x="3638550" y="4483100"/>
          <p14:tracePt t="26356" x="3625850" y="4483100"/>
          <p14:tracePt t="26370" x="3611563" y="4483100"/>
          <p14:tracePt t="26371" x="3598863" y="4483100"/>
          <p14:tracePt t="26387" x="3571875" y="4483100"/>
          <p14:tracePt t="26404" x="3557588" y="4483100"/>
          <p14:tracePt t="26420" x="3544888" y="4483100"/>
          <p14:tracePt t="26438" x="3530600" y="4483100"/>
          <p14:tracePt t="26453" x="3517900" y="4483100"/>
          <p14:tracePt t="26470" x="3505200" y="4483100"/>
          <p14:tracePt t="26472" x="3490913" y="4483100"/>
          <p14:tracePt t="26485" x="3478213" y="4483100"/>
          <p14:tracePt t="26502" x="3451225" y="4483100"/>
          <p14:tracePt t="26520" x="3409950" y="4483100"/>
          <p14:tracePt t="26536" x="3357563" y="4483100"/>
          <p14:tracePt t="26554" x="3316288" y="4483100"/>
          <p14:tracePt t="26570" x="3276600" y="4468813"/>
          <p14:tracePt t="26588" x="3249613" y="4456113"/>
          <p14:tracePt t="26602" x="3249613" y="4441825"/>
          <p14:tracePt t="26603" x="3235325" y="4441825"/>
          <p14:tracePt t="26622" x="3222625" y="4414838"/>
          <p14:tracePt t="26637" x="3208338" y="4414838"/>
          <p14:tracePt t="26653" x="3195638" y="4414838"/>
          <p14:tracePt t="26656" x="3195638" y="4402138"/>
          <p14:tracePt t="26682" x="3195638" y="4387850"/>
          <p14:tracePt t="26703" x="3195638" y="4375150"/>
          <p14:tracePt t="26716" x="3195638" y="4362450"/>
          <p14:tracePt t="26737" x="3195638" y="4348163"/>
          <p14:tracePt t="26750" x="3195638" y="4335463"/>
          <p14:tracePt t="26764" x="3195638" y="4321175"/>
          <p14:tracePt t="26799" x="3195638" y="4308475"/>
          <p14:tracePt t="26805" x="3195638" y="4294188"/>
          <p14:tracePt t="26826" x="3195638" y="4281488"/>
          <p14:tracePt t="26837" x="3195638" y="4267200"/>
          <p14:tracePt t="26854" x="3208338" y="4254500"/>
          <p14:tracePt t="26870" x="3208338" y="4240213"/>
          <p14:tracePt t="26888" x="3235325" y="4240213"/>
          <p14:tracePt t="26904" x="3235325" y="4227513"/>
          <p14:tracePt t="26920" x="3249613" y="4214813"/>
          <p14:tracePt t="26923" x="3262313" y="4214813"/>
          <p14:tracePt t="26936" x="3262313" y="4200525"/>
          <p14:tracePt t="26954" x="3276600" y="4187825"/>
          <p14:tracePt t="26971" x="3289300" y="4173538"/>
          <p14:tracePt t="26987" x="3303588" y="4173538"/>
          <p14:tracePt t="27004" x="3343275" y="4160838"/>
          <p14:tracePt t="27020" x="3370263" y="4146550"/>
          <p14:tracePt t="27035" x="3436938" y="4133850"/>
          <p14:tracePt t="27038" x="3490913" y="4092575"/>
          <p14:tracePt t="27053" x="3517900" y="4079875"/>
          <p14:tracePt t="27054" x="3557588" y="4067175"/>
          <p14:tracePt t="27072" x="3638550" y="4040188"/>
          <p14:tracePt t="27087" x="3679825" y="4025900"/>
          <p14:tracePt t="27103" x="3719513" y="4025900"/>
          <p14:tracePt t="27105" x="3746500" y="4025900"/>
          <p14:tracePt t="27121" x="3773488" y="4025900"/>
          <p14:tracePt t="27137" x="3813175" y="4025900"/>
          <p14:tracePt t="27154" x="3906838" y="4025900"/>
          <p14:tracePt t="27170" x="3975100" y="4025900"/>
          <p14:tracePt t="27187" x="4041775" y="4025900"/>
          <p14:tracePt t="27188" x="4068763" y="4025900"/>
          <p14:tracePt t="27203" x="4095750" y="4025900"/>
          <p14:tracePt t="27205" x="4135438" y="4025900"/>
          <p14:tracePt t="27220" x="4202113" y="4040188"/>
          <p14:tracePt t="27222" x="4229100" y="4052888"/>
          <p14:tracePt t="27237" x="4283075" y="4052888"/>
          <p14:tracePt t="27238" x="4310063" y="4067175"/>
          <p14:tracePt t="27254" x="4391025" y="4106863"/>
          <p14:tracePt t="27255" x="4445000" y="4119563"/>
          <p14:tracePt t="27271" x="4497388" y="4173538"/>
          <p14:tracePt t="27272" x="4551363" y="4200525"/>
          <p14:tracePt t="27287" x="4686300" y="4281488"/>
          <p14:tracePt t="27305" x="4819650" y="4387850"/>
          <p14:tracePt t="27320" x="4873625" y="4429125"/>
          <p14:tracePt t="27338" x="4941888" y="4468813"/>
          <p14:tracePt t="27353" x="4954588" y="4495800"/>
          <p14:tracePt t="27370" x="4981575" y="4522788"/>
          <p14:tracePt t="27387" x="4994275" y="4535488"/>
          <p14:tracePt t="27405" x="5008563" y="4535488"/>
          <p14:tracePt t="27421" x="5008563" y="4549775"/>
          <p14:tracePt t="29145" x="4806950" y="4589463"/>
          <p14:tracePt t="29152" x="4376738" y="4724400"/>
          <p14:tracePt t="29170" x="3222625" y="5059363"/>
          <p14:tracePt t="29187" x="2000250" y="5421313"/>
          <p14:tracePt t="29203" x="1355725" y="5664200"/>
          <p14:tracePt t="29222" x="858838" y="5851525"/>
          <p14:tracePt t="29236" x="738188" y="5891213"/>
          <p14:tracePt t="29237" x="644525" y="5905500"/>
          <p14:tracePt t="29256" x="482600" y="5972175"/>
          <p14:tracePt t="29270" x="415925" y="5984875"/>
          <p14:tracePt t="29271" x="349250" y="6011863"/>
          <p14:tracePt t="29287" x="241300" y="6053138"/>
          <p14:tracePt t="29289" x="201613" y="6065838"/>
          <p14:tracePt t="29305" x="107950" y="6092825"/>
          <p14:tracePt t="29320" x="0" y="61595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Awais Answer</a:t>
            </a:r>
          </a:p>
          <a:p>
            <a:r>
              <a:rPr lang="en-US" dirty="0"/>
              <a:t>awaislakho350@gmail.com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F00897-29A1-4620-69A9-C329D4565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2"/>
    </mc:Choice>
    <mc:Fallback>
      <p:transition spd="slow" advTm="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" x="644525" y="6550025"/>
          <p14:tracePt t="211" x="1114425" y="6321425"/>
          <p14:tracePt t="229" x="2000250" y="5905500"/>
          <p14:tracePt t="231" x="2403475" y="5730875"/>
          <p14:tracePt t="246" x="2806700" y="5583238"/>
          <p14:tracePt t="247" x="3101975" y="5462588"/>
          <p14:tracePt t="262" x="3625850" y="5273675"/>
          <p14:tracePt t="280" x="4364038" y="5032375"/>
          <p14:tracePt t="296" x="4860925" y="4899025"/>
          <p14:tracePt t="313" x="5411788" y="4751388"/>
          <p14:tracePt t="328" x="5613400" y="4697413"/>
          <p14:tracePt t="347" x="5786438" y="4657725"/>
          <p14:tracePt t="362" x="5827713" y="4643438"/>
          <p14:tracePt t="363" x="5854700" y="4643438"/>
          <p14:tracePt t="379" x="5908675" y="4630738"/>
          <p14:tracePt t="381" x="5935663" y="4616450"/>
          <p14:tracePt t="396" x="5961063" y="4616450"/>
          <p14:tracePt t="397" x="5988050" y="4603750"/>
          <p14:tracePt t="412" x="6029325" y="4589463"/>
          <p14:tracePt t="430" x="6108700" y="4562475"/>
          <p14:tracePt t="446" x="6162675" y="4549775"/>
          <p14:tracePt t="464" x="6243638" y="4535488"/>
          <p14:tracePt t="478" x="6297613" y="4522788"/>
          <p14:tracePt t="495" x="6324600" y="4510088"/>
          <p14:tracePt t="512" x="6351588" y="4495800"/>
          <p14:tracePt t="513" x="6378575" y="4495800"/>
          <p14:tracePt t="529" x="6405563" y="4495800"/>
          <p14:tracePt t="547" x="6445250" y="4483100"/>
          <p14:tracePt t="563" x="6484938" y="4468813"/>
          <p14:tracePt t="580" x="6538913" y="4456113"/>
          <p14:tracePt t="595" x="6578600" y="4429125"/>
          <p14:tracePt t="611" x="6619875" y="4387850"/>
          <p14:tracePt t="981" x="6794500" y="4522788"/>
          <p14:tracePt t="988" x="7143750" y="4805363"/>
          <p14:tracePt t="997" x="7424738" y="5019675"/>
          <p14:tracePt t="1012" x="8123238" y="5395913"/>
          <p14:tracePt t="1030" x="8929688" y="5637213"/>
          <p14:tracePt t="1046" x="9412288" y="5664200"/>
          <p14:tracePt t="1063" x="9775825" y="5622925"/>
          <p14:tracePt t="1065" x="9936163" y="5610225"/>
          <p14:tracePt t="1079" x="10098088" y="5583238"/>
          <p14:tracePt t="1080" x="10204450" y="5568950"/>
          <p14:tracePt t="1095" x="10393363" y="5516563"/>
          <p14:tracePt t="1098" x="10460038" y="5475288"/>
          <p14:tracePt t="1112" x="10499725" y="5448300"/>
          <p14:tracePt t="1114" x="10541000" y="5435600"/>
          <p14:tracePt t="1129" x="10634663" y="5381625"/>
          <p14:tracePt t="1131" x="10661650" y="5354638"/>
          <p14:tracePt t="1147" x="10701338" y="5300663"/>
          <p14:tracePt t="1162" x="10728325" y="5273675"/>
          <p14:tracePt t="1180" x="10768013" y="5233988"/>
          <p14:tracePt t="1196" x="10782300" y="5221288"/>
          <p14:tracePt t="1213" x="10782300" y="5207000"/>
          <p14:tracePt t="1229" x="10795000" y="5194300"/>
          <p14:tracePt t="1245" x="10809288" y="5194300"/>
          <p14:tracePt t="1262" x="10809288" y="5167313"/>
          <p14:tracePt t="1280" x="10809288" y="5140325"/>
          <p14:tracePt t="1284" x="10809288" y="5113338"/>
          <p14:tracePt t="4085" x="10782300" y="5086350"/>
          <p14:tracePt t="4092" x="10715625" y="5019675"/>
          <p14:tracePt t="4101" x="10634663" y="4965700"/>
          <p14:tracePt t="4113" x="10472738" y="4818063"/>
          <p14:tracePt t="4129" x="10325100" y="4697413"/>
          <p14:tracePt t="4146" x="10191750" y="4562475"/>
          <p14:tracePt t="4147" x="10110788" y="4510088"/>
          <p14:tracePt t="4161" x="10044113" y="4441825"/>
          <p14:tracePt t="4162" x="9975850" y="4387850"/>
          <p14:tracePt t="4179" x="9828213" y="4240213"/>
          <p14:tracePt t="4181" x="9748838" y="4146550"/>
          <p14:tracePt t="4196" x="9653588" y="4052888"/>
          <p14:tracePt t="4197" x="9574213" y="3944938"/>
          <p14:tracePt t="4212" x="9372600" y="3757613"/>
          <p14:tracePt t="4214" x="9278938" y="3624263"/>
          <p14:tracePt t="4230" x="9036050" y="3328988"/>
          <p14:tracePt t="4245" x="8809038" y="3006725"/>
          <p14:tracePt t="4263" x="8486775" y="2563813"/>
          <p14:tracePt t="4279" x="8339138" y="2322513"/>
          <p14:tracePt t="4297" x="8177213" y="2039938"/>
          <p14:tracePt t="4312" x="8123238" y="1946275"/>
          <p14:tracePt t="4312" x="8083550" y="1879600"/>
          <p14:tracePt t="4329" x="8042275" y="1771650"/>
          <p14:tracePt t="4332" x="8016875" y="1704975"/>
          <p14:tracePt t="4345" x="7989888" y="1663700"/>
          <p14:tracePt t="4346" x="7975600" y="1624013"/>
          <p14:tracePt t="4362" x="7948613" y="1543050"/>
          <p14:tracePt t="4381" x="7894638" y="1436688"/>
          <p14:tracePt t="4395" x="7842250" y="1355725"/>
          <p14:tracePt t="4413" x="7788275" y="1247775"/>
          <p14:tracePt t="4428" x="7747000" y="1166813"/>
          <p14:tracePt t="4445" x="7720013" y="1100138"/>
          <p14:tracePt t="4447" x="7680325" y="1073150"/>
          <p14:tracePt t="4462" x="7667625" y="1046163"/>
          <p14:tracePt t="4462" x="7653338" y="1020763"/>
          <p14:tracePt t="4478" x="7626350" y="979488"/>
          <p14:tracePt t="4495" x="7599363" y="939800"/>
          <p14:tracePt t="4903" x="7599363" y="698500"/>
          <p14:tracePt t="4910" x="7572375" y="403225"/>
          <p14:tracePt t="4918" x="7545388" y="201613"/>
          <p14:tracePt t="4930" x="7545388" y="396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804452" cy="3128963"/>
          </a:xfrm>
        </p:spPr>
        <p:txBody>
          <a:bodyPr>
            <a:normAutofit/>
          </a:bodyPr>
          <a:lstStyle/>
          <a:p>
            <a:r>
              <a:rPr lang="en-US" dirty="0"/>
              <a:t>The hotel industry relies on data to make informed decisions and provide a better guest experience. </a:t>
            </a:r>
          </a:p>
          <a:p>
            <a:r>
              <a:rPr lang="en-US" dirty="0"/>
              <a:t>In this task of internship, I will work with a hotel reservation dataset to gain insights into guest preferences, booking trends, and other key factors that impact the hotel's operations.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8694A8-7D12-0493-AD99-887CB4A3BD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13"/>
    </mc:Choice>
    <mc:Fallback>
      <p:transition spd="slow" advTm="2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 overview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Booking_ID</a:t>
            </a:r>
            <a:r>
              <a:rPr lang="en-US" sz="2000" b="1" cap="none" dirty="0"/>
              <a:t>:</a:t>
            </a:r>
            <a:r>
              <a:rPr lang="en-US" sz="2000" cap="none" dirty="0"/>
              <a:t> A unique identifier for each hotel reservation.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no_of_adults</a:t>
            </a:r>
            <a:r>
              <a:rPr lang="en-US" sz="2000" b="1" cap="none" dirty="0"/>
              <a:t>: </a:t>
            </a:r>
            <a:r>
              <a:rPr lang="en-US" sz="2000" cap="none" dirty="0"/>
              <a:t>The number of adults in the reservation.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no_of_children</a:t>
            </a:r>
            <a:r>
              <a:rPr lang="en-US" sz="2000" b="1" cap="none" dirty="0"/>
              <a:t>: </a:t>
            </a:r>
            <a:r>
              <a:rPr lang="en-US" sz="2000" cap="none" dirty="0"/>
              <a:t>The number of children in the reservation.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no_of_weekend_nights</a:t>
            </a:r>
            <a:r>
              <a:rPr lang="en-US" sz="2000" b="1" cap="none" dirty="0"/>
              <a:t>: </a:t>
            </a:r>
            <a:r>
              <a:rPr lang="en-US" sz="2000" cap="none" dirty="0"/>
              <a:t>The number of nights in the reservation that fall on weekends.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no_of</a:t>
            </a:r>
            <a:r>
              <a:rPr lang="en-US" b="1" dirty="0" err="1"/>
              <a:t>_week_nights</a:t>
            </a:r>
            <a:r>
              <a:rPr lang="en-US" b="1" dirty="0"/>
              <a:t>: </a:t>
            </a:r>
            <a:r>
              <a:rPr lang="en-US" dirty="0"/>
              <a:t>The number of nights in the reservation that fall on weekdays.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type_of_meal_plan</a:t>
            </a:r>
            <a:r>
              <a:rPr lang="en-US" sz="2000" cap="none" dirty="0"/>
              <a:t>: The meal plan chosen by the guests.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0332B5-56E1-333F-B0F2-D2B1E5AAC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7"/>
    </mc:Choice>
    <mc:Fallback>
      <p:transition spd="slow" advTm="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 overview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room_type_reserved</a:t>
            </a:r>
            <a:r>
              <a:rPr lang="en-US" sz="2000" b="1" cap="none" dirty="0"/>
              <a:t>: </a:t>
            </a:r>
            <a:r>
              <a:rPr lang="en-US" sz="2000" cap="none" dirty="0"/>
              <a:t>The type of room reserved by the guests.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lead_time</a:t>
            </a:r>
            <a:r>
              <a:rPr lang="en-US" sz="2000" b="1" cap="none" dirty="0"/>
              <a:t>: </a:t>
            </a:r>
            <a:r>
              <a:rPr lang="en-US" sz="2000" cap="none" dirty="0"/>
              <a:t>The</a:t>
            </a:r>
            <a:r>
              <a:rPr lang="en-US" sz="2000" b="1" cap="none" dirty="0"/>
              <a:t> </a:t>
            </a:r>
            <a:r>
              <a:rPr lang="en-US" sz="2000" cap="none" dirty="0"/>
              <a:t>number of days between booking and arrival.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arrival_date</a:t>
            </a:r>
            <a:r>
              <a:rPr lang="en-US" sz="2000" b="1" cap="none" dirty="0"/>
              <a:t>: </a:t>
            </a:r>
            <a:r>
              <a:rPr lang="en-US" sz="2000" cap="none" dirty="0"/>
              <a:t>The date of arrival.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market_segment_type</a:t>
            </a:r>
            <a:r>
              <a:rPr lang="en-US" sz="2000" b="1" cap="none" dirty="0"/>
              <a:t>: </a:t>
            </a:r>
            <a:r>
              <a:rPr lang="en-US" sz="2000" cap="none" dirty="0"/>
              <a:t>The market segment to which the reservation belongs.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avg_price_per_room</a:t>
            </a:r>
            <a:r>
              <a:rPr lang="en-US" sz="2000" b="1" cap="none" dirty="0"/>
              <a:t>: </a:t>
            </a:r>
            <a:r>
              <a:rPr lang="en-US" sz="2000" cap="none" dirty="0"/>
              <a:t>The average price per room in the reservation.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cap="none" dirty="0" err="1"/>
              <a:t>booking_status</a:t>
            </a:r>
            <a:r>
              <a:rPr lang="en-US" sz="2000" b="1" cap="none" dirty="0"/>
              <a:t>: </a:t>
            </a:r>
            <a:r>
              <a:rPr lang="en-US" sz="2000" cap="none" dirty="0"/>
              <a:t>The status of the booking.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9E6283-9B15-A024-44FB-12E395397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7711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4"/>
    </mc:Choice>
    <mc:Fallback>
      <p:transition spd="slow" advTm="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What is the total number of reservations in the dataset?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4C5A6C-D229-E9FA-02C2-CCEF6C029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173" y="2053677"/>
            <a:ext cx="8509654" cy="31941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94A556-D1A3-D652-568A-19A25142B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3"/>
    </mc:Choice>
    <mc:Fallback>
      <p:transition spd="slow" advTm="1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Which meal plan is the most popular among guests?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D259C-68BC-9207-B0A9-D380D02C8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481" y="1730042"/>
            <a:ext cx="7670202" cy="3077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8F994-05CA-2982-52A5-8C99EFDA39D6}"/>
              </a:ext>
            </a:extLst>
          </p:cNvPr>
          <p:cNvSpPr txBox="1"/>
          <p:nvPr/>
        </p:nvSpPr>
        <p:spPr>
          <a:xfrm>
            <a:off x="1229932" y="5160027"/>
            <a:ext cx="1617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Meal Plan 1</a:t>
            </a:r>
            <a:endParaRPr lang="LID4096" sz="2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DFEE24-6A82-F610-D0E5-E32D4B28F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08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50"/>
    </mc:Choice>
    <mc:Fallback>
      <p:transition spd="slow" advTm="2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3.What is the average price per room for reservations involving children?</a:t>
            </a: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0380B5-D10B-1EE2-185A-F6E536E66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1" y="1855647"/>
            <a:ext cx="7831718" cy="26490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AE005C-E58C-AE4D-D4E6-5EC71BF92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832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7"/>
    </mc:Choice>
    <mc:Fallback>
      <p:transition spd="slow" advTm="18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How many reservations were made for the year 20XX (replace XX with the desired year)?</a:t>
            </a: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932A00-0490-4076-C65B-CF31D15D5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457" y="1828800"/>
            <a:ext cx="6893086" cy="28409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387345-059E-AAD2-830C-225287172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797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3"/>
    </mc:Choice>
    <mc:Fallback>
      <p:transition spd="slow" advTm="1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7016"/>
            <a:ext cx="10363202" cy="1573005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What is the most commonly booked room type?</a:t>
            </a:r>
            <a:br>
              <a:rPr lang="en-US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E68F2-B6D4-2AB7-A159-F3426754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722" y="1839246"/>
            <a:ext cx="8292973" cy="3253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C5657-4FF4-249E-D4D8-54ABFF2DF38E}"/>
              </a:ext>
            </a:extLst>
          </p:cNvPr>
          <p:cNvSpPr txBox="1"/>
          <p:nvPr/>
        </p:nvSpPr>
        <p:spPr>
          <a:xfrm>
            <a:off x="1229932" y="5537714"/>
            <a:ext cx="1754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Room Type 1</a:t>
            </a:r>
            <a:endParaRPr lang="LID4096" sz="2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754737-1682-10B0-18C8-0600A152E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927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64"/>
    </mc:Choice>
    <mc:Fallback>
      <p:transition spd="slow" advTm="37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{59856B73-1175-454A-AAD4-E9A383578CD1}tf22318419_win32</Template>
  <TotalTime>53</TotalTime>
  <Words>546</Words>
  <Application>Microsoft Office PowerPoint</Application>
  <PresentationFormat>Widescreen</PresentationFormat>
  <Paragraphs>75</Paragraphs>
  <Slides>19</Slides>
  <Notes>19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Tenorite</vt:lpstr>
      <vt:lpstr>Custom</vt:lpstr>
      <vt:lpstr>Hotel reservation analysis by awais anwer</vt:lpstr>
      <vt:lpstr>OVERVIEW</vt:lpstr>
      <vt:lpstr>Dataset overview - I</vt:lpstr>
      <vt:lpstr>Dataset overview - II</vt:lpstr>
      <vt:lpstr>1. What is the total number of reservations in the dataset?</vt:lpstr>
      <vt:lpstr>2. Which meal plan is the most popular among guests?</vt:lpstr>
      <vt:lpstr>3.What is the average price per room for reservations involving children? </vt:lpstr>
      <vt:lpstr>4. How many reservations were made for the year 20XX (replace XX with the desired year)? </vt:lpstr>
      <vt:lpstr>5. What is the most commonly booked room type? </vt:lpstr>
      <vt:lpstr>6. How many reservations fall on a weekend (no_of_weekend_nights &gt; 0)?</vt:lpstr>
      <vt:lpstr>7. What is the highest and lowest lead time for reservations?</vt:lpstr>
      <vt:lpstr>9. How many reservations have a booking status of "Confirmed"?</vt:lpstr>
      <vt:lpstr> 10. What is the total number of adults and children across all reservations?</vt:lpstr>
      <vt:lpstr>11. What is the average number of weekend nights for reservations involving children?</vt:lpstr>
      <vt:lpstr>12. How many reservations were made in each month of the year?</vt:lpstr>
      <vt:lpstr>13. What is the average number of nights (both weekend and weekday) spent by guests for each room type?</vt:lpstr>
      <vt:lpstr>14. For reservations involving children, what is the most common room type, and what is the average price for that room type?</vt:lpstr>
      <vt:lpstr>15. Find the market segment type that generates the highest average price per room.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analysis by awais anwer</dc:title>
  <dc:creator>Awais</dc:creator>
  <cp:lastModifiedBy>Awais</cp:lastModifiedBy>
  <cp:revision>11</cp:revision>
  <dcterms:created xsi:type="dcterms:W3CDTF">2024-05-14T21:44:14Z</dcterms:created>
  <dcterms:modified xsi:type="dcterms:W3CDTF">2024-05-14T23:16:20Z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